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92" r:id="rId7"/>
    <p:sldId id="294" r:id="rId8"/>
    <p:sldId id="298" r:id="rId9"/>
    <p:sldId id="288" r:id="rId10"/>
    <p:sldId id="296" r:id="rId11"/>
    <p:sldId id="290" r:id="rId12"/>
    <p:sldId id="291" r:id="rId13"/>
    <p:sldId id="289" r:id="rId14"/>
    <p:sldId id="283" r:id="rId15"/>
    <p:sldId id="285" r:id="rId16"/>
    <p:sldId id="261" r:id="rId17"/>
    <p:sldId id="262" r:id="rId18"/>
    <p:sldId id="263" r:id="rId19"/>
    <p:sldId id="264" r:id="rId20"/>
    <p:sldId id="265" r:id="rId21"/>
    <p:sldId id="266" r:id="rId22"/>
    <p:sldId id="268" r:id="rId23"/>
    <p:sldId id="300" r:id="rId24"/>
    <p:sldId id="270" r:id="rId25"/>
    <p:sldId id="299" r:id="rId26"/>
    <p:sldId id="272" r:id="rId27"/>
    <p:sldId id="301" r:id="rId28"/>
    <p:sldId id="269" r:id="rId29"/>
    <p:sldId id="302" r:id="rId30"/>
    <p:sldId id="282" r:id="rId31"/>
    <p:sldId id="271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6" r:id="rId40"/>
    <p:sldId id="280" r:id="rId41"/>
    <p:sldId id="287" r:id="rId42"/>
    <p:sldId id="29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C310D-F078-4817-9231-615D749C5CF4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0D195-EC63-4548-9D2B-23966534A2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thepresentation.ru/img/thumbs/ec5c1accd944326ebc9068e0dceec1e8-800x.jp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presentacii.ru/documents_2/f0e584dfa64bad0d79ba1cc9bc4be391/img17.jpg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ОРАЛЬНО-ЭТИЧЕСКИЕ ПРОБЛЕМЫ АБОРТОВ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857760"/>
            <a:ext cx="7500990" cy="78104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роф. </a:t>
            </a:r>
            <a:r>
              <a:rPr lang="ru-RU" b="1" dirty="0" err="1" smtClean="0">
                <a:solidFill>
                  <a:schemeClr val="tx1"/>
                </a:solidFill>
              </a:rPr>
              <a:t>Цыбусов</a:t>
            </a:r>
            <a:r>
              <a:rPr lang="ru-RU" b="1" dirty="0" smtClean="0">
                <a:solidFill>
                  <a:schemeClr val="tx1"/>
                </a:solidFill>
              </a:rPr>
              <a:t> Сергей Николаевич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allyslide.com/thumbs_2/417ebc787eeed159bfe2bd72bbc35f10/img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62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allyslide.com/thumbs_2/417ebc787eeed159bfe2bd72bbc35f10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99" y="285728"/>
            <a:ext cx="9040313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allyslide.com/thumbs_2/417ebc787eeed159bfe2bd72bbc35f10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llyslide.com/thumbs/f69ac66857dd7ceb0d48a1fd4576782b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allyslide.com/thumbs_2/572ec9d3e26ff4e2c0fcb3f705aed814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80" cy="7072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allyslide.com/thumbs_2/572ec9d3e26ff4e2c0fcb3f705aed814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4"/>
            <a:ext cx="9161513" cy="6858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ПРАВОВЫЕ НОРМЫ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Согласно международным нормам, каждый человек обладает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правом иметь детей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быть здоровым и самостоятельно принимать решения по этим вопросам. Если рассматривать проблему нравственности аборта с научной точки зрения, прежде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биоэтики, то в приоритет исследователи ставят вопрос о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статусе эмбриона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ОТНОШЕНИЯ ОБЩЕСТВА К АБОРТАМ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Первая позиция выражена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Клятве Гиппократа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Среди многочисленных врачебных манипуляций Гиппократ специально выделяет процесс абортов и обещает: «Я не вручу никакой женщине абортивного пессария». Так, Гиппократ фиксирует позицию врачебного сословия </a:t>
            </a:r>
            <a:r>
              <a:rPr lang="ru-RU" sz="3200" b="1" i="1" u="sng" dirty="0" smtClean="0">
                <a:latin typeface="Times New Roman" pitchFamily="18" charset="0"/>
                <a:cs typeface="Times New Roman" pitchFamily="18" charset="0"/>
              </a:rPr>
              <a:t>об этической недопустимости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участия врача в производстве искусственного выкидыша.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Другое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мнение- мнение законодателей Древней Греции о естественной целесообразности аборта обобщает и выражает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Аристотель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который писал в «Политике»: «Если же у состоящих в супружеском сожитии, должен родится ребенок сверх положенного числа, то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следует прибегнуть к аборту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прежде чем у зародыша появится чувствительность и жизнь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Позже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арсенале либеральной идеологии появляется принцип «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право женщины на собственное тело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или «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право женщины распоряжаться функцией своего тела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Принять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решение в сторону аборта очень сложно, особенно для человека, истинно духовного. Различные религии по своему трактуют мнение об этой проблеме. Но нужно отметить, что большинство религий осуждают аборты и считают их убийством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hepresentation.ru/img/thumbs/ec5c1accd944326ebc9068e0dceec1e8-800x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ПРОБЛЕМА ГЛАЗАМИ ВЕРУЮЩИХ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Большая часть населения России исповедует православие. С его точки зрения, проблема нравственности аборта не так проста, как может показаться. Однако четко ясно, что в христианском библейском писании говорится, «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убивая не рожденных еще детей, женщины срывают замысел Бога о сотворении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мира»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ДЕМОГРАФИЯ И ЧЕРТА БЕДНОСТИ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Демографическое положение страны, как и экономический фактор, конечно же, тоже является еще одним пунктом в оценке нравственности проблемы абортов.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России существует лишь минимальная поддержка матерей, из-за чего, статус семьи часто приобретает неблагоприятный характер. Самая массовая группа бедного населения – семьи 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детьми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они составляют 50-60% от общего числа бедных семей.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мире совершается около 100 млн. половых актов, в 910000 случаев происходит зачатие, в 10% этих случаев беременность заканчивается искусственным абортом.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данный момент озабоченность вызывают как медицинские последствия абортов - материнская заболеваемость (нередко приводящая к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бесплодию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смертность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морально-правовые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- проблемы его допустимости на ранних сроках беременности и законодательной регламентации.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0"/>
            <a:ext cx="878687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Самым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важным элементом этой аргументации является утверждение: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зародыш - это человеческое существо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Данный довод воспринимается на уровне простого житейского наблюдения как самоочевидный, не нуждающийся в каких-то особых доказательствах.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его пользу говорит и известная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восточная традиция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согласно которой возраст человека отсчитывается с момента зачатия, а не с момента рождения.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риводятся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такие научно-установленные факты, как то, что человеческий зародыш довольно раннего возраста, уже в девять недель, имеет лицо, пальцы, внутримозговую активность и т.п., или, что, более того, уже в гене запрограммированы основные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черты личности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человека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Следовательно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ни при каких обстоятельствах аборт морально не может быть оправдан.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поскольку право на жизнь составляет неотъемлемое право каждого человеческого существа, то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зародыш тоже имеет такое право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Значит, аборт недопустим с моральной точки зрения, аборты следует запретить (в тех странах, где они разрешены) и ни в коем случае не разрешать (если они в данное время в данной стране запрещены).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Смягченной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антиабортной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позицией считается такая, которая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в принципе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считает аборт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недопустимым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виде исключения, в тех случаях, когда возникают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медицинские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показания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или когда речь идет об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изнасиловании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допускает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72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Сама же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допустимость исключений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аргументируется необходимостью учитывать желание и интересы матери.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первом случае - при медицинских противопоказаниях -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нарушается право матери на жизнь (и здоровье). </a:t>
            </a:r>
            <a:endParaRPr lang="ru-RU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втором - при изнасиловании -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отсутствует добровольное согласие женщины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Ведь мать - человек, она тоже имеет право на жизнь, здоровье, свободу.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35846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Сторонники легализации абортов приводят несколько аргументов:</a:t>
            </a:r>
          </a:p>
          <a:p>
            <a:pPr algn="just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Даже если зародыш - человеческое существо, нельзя не видеть различия между зародышем и человеком. Это различие признается даже для растения: различие между семенем, проросшим ростком и взрослым растением. Даже в случае с растением признается, что желудь и дуб - не одно и то же.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Даже противники абортов признают, что это существо именно потому нуждается в матери биологически и социально, что само оно не самостоятельно, не автономно, не может развиваться вне тела матери, но должно существовать внутри нее девять месяцев. Значит, до своего рождения оно еще не самостоятельно и акт рождения определяет именно тот момент, когда оно становится автономным. Именно поэтому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рождение является началом жизни человека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643998" cy="646330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ТАКОЕ АБОРТ?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Аборт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это прерывание беременности до срока, при котором она может завершиться родами.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 err="1" smtClean="0">
                <a:latin typeface="Times New Roman" pitchFamily="18" charset="0"/>
                <a:cs typeface="Times New Roman" pitchFamily="18" charset="0"/>
              </a:rPr>
              <a:t>Биоэтическая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 проблема аборта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заключается в обосновании моральной допустимости или недопустимости аборта как практики вмешательства 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в жизнь человека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стадии внутриутробного развития.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presentacii.ru/documents_2/f0e584dfa64bad0d79ba1cc9bc4be391/img17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35846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древнейших времен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Православная Церковь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рассматривает намеренное прерывание беременности (аборт) как тяжкий грех. Канонические правила приравнивают аборт к убийству… Широкое распространение и оправдание абортов в современном обществе Церковь рассматривает как угрозу будущему человечества и явный признак моральной деградации. Православная Церковь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ни при каких обстоятельствах не может дать благословение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производство аборта».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6439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Католической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Церкви: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«С самого начала зародыш должен почитаться за личность». Официальные документы римско-католической церкви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</a:rPr>
              <a:t>запрещают аборт даже по здравоохранительным мотивам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экциклика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папы римского Павла VI “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Humanae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vitae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”, 1968; Хартия работников здравоохранения, 1994).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 протестантских церквах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осуждается аборт как средство контроля за рождаемостью, но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 исключительных ситуациях, например при беременности </a:t>
            </a:r>
            <a:r>
              <a:rPr lang="ru-RU" sz="4400" u="sng" dirty="0" smtClean="0">
                <a:latin typeface="Times New Roman" pitchFamily="18" charset="0"/>
                <a:cs typeface="Times New Roman" pitchFamily="18" charset="0"/>
              </a:rPr>
              <a:t>после изнасилования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(«Заявление-консенсус» по абортам Церкви адвентистов седьмого дня, 1990 и другие).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5725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Исламском кодексе медицинской этики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(Кувейт, 1981) современные тенденции разрешения абортов осуждаются. В частности, в нем говорится: «Священность человеческой жизни всесильна на всех ее стадиях, начиная от эмбриона и плода. Жизнь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неродившегося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ребенка должна быть спасена,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кроме случаев абсолютной медицинской необходимости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признаваемых Законом ислама».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буддизму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убить - значит совершить самый страшный отрицательный поступок. Этика буддизма начинается с заповеди: «Не отнимай ничьей жизни, будь то человек или животное». «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Зародыш священен и несет весь потенциал человеческого существа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 Поэтому аборт «соответствует уничтожению жизни независимо от стадии».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4296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считают авторитеты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иудаизма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аборт (и вообще - нежелание иметь детей)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противоречит истории и мессианскому предназначению еврейского народа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В то же время, один из самых авторитетных иудейских богословов врач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Маймонид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учил: не следует щадить нападающего. Ссылаясь на этот принцип, доктор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Шабад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разрешал убийство ребенка в утробе матери,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если беременность угрожала ее физическому или психическому здоровью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Итак, исходя из всего вышеизложенного, можно сделать вывод, что все религии 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</a:rPr>
              <a:t>видят в эмбрионе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и аборт считают убийством вне зависимости от срока беременности.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История абортов в России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поучительна. Впервые в стране производство абортов только по желанию женщины было разрешено в 1920 году. В то время Россия была первой и единственной страной в мире, имевшей настолько свободное законодательство об абортах. Вплоть до настоящего времени Россия (наряду с Нидерландами, Швецией и США) представляет собой страну, в которой имеется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самое свободное в мире законодательство об искусственных абортах.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allyslide.com/thumbs_2/572ec9d3e26ff4e2c0fcb3f705aed814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3" y="-1"/>
            <a:ext cx="9096407" cy="70602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ВИДЫ АБОРТОВ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медицинской науке различают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самопроизвольное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искусственное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прерывание беременности.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Самопроизвольное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прерывание беременности (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выкидыш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– это явление, полностью относящееся к области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медицины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не является предметом исследования биомедицинской этики.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Искусственное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прерывание беременности (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аборт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представляет собой процесс использования медицинских технологий человеком, нацеленный на прерывание естественного течения процесса беременности в организме женщины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1"/>
            <a:ext cx="857256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споре двух принципов, один из которых основан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на праве матери на выбор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а другой -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на праве плода на жизнь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есть одно противоречие, которое делает невозможным его разрешение. Дело в том, что принцип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права на выбор в равной степени относится и к плоду, и к самой женщине.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 итоге спор приобретает чисто схоластический характер. Такие споры не особо привлекательны. Нужно искать практическое решение действительно сложной и внутренне противоречивой проблемы абортов, а оно - лишь 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использовании противозачаточных средств.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allyslide.com/thumbs_2/572ec9d3e26ff4e2c0fcb3f705aed814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52" y="0"/>
            <a:ext cx="933455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allyslide.com/thumbs_2/417ebc787eeed159bfe2bd72bbc35f10/img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89"/>
            <a:ext cx="8715436" cy="6536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9"/>
            <a:ext cx="87154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ВИДЫ АБОРТОВ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правовой сфере выделяют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легальный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криминальный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аборты, т.е. произведенные в соответствии с нормами действующего законодательства или нарушающие его.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действующему в нашей стране законодательству, существуют аборты «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по желанию женщины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», «по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социальным показаниям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по медицинским показаниям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allyslide.com/thumbs_2/417ebc787eeed159bfe2bd72bbc35f10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allyslide.com/thumbs_2/417ebc787eeed159bfe2bd72bbc35f10/img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0"/>
            <a:ext cx="87154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Наибольшее количество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этических вопросов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возникает в связи с абортами, производимыми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по желанию женщины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u="sng" dirty="0" smtClean="0">
                <a:latin typeface="Times New Roman" pitchFamily="18" charset="0"/>
                <a:cs typeface="Times New Roman" pitchFamily="18" charset="0"/>
              </a:rPr>
              <a:t>по социальным показаниям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т.к. в этой области в наибольшей степени проявляется свобода человека по вмешательству не только в естественные процессы человеческой жизнедеятельности, но и в духовную, социальную жизнь человека, область его прав и свобод.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llyslide.com/thumbs_2/572ec9d3e26ff4e2c0fcb3f705aed814/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35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1144</Words>
  <Application>Microsoft Office PowerPoint</Application>
  <PresentationFormat>Экран (4:3)</PresentationFormat>
  <Paragraphs>49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МОРАЛЬНО-ЭТИЧЕСКИЕ ПРОБЛЕМЫ АБОРТОВ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10</cp:revision>
  <dcterms:created xsi:type="dcterms:W3CDTF">2019-11-28T07:14:24Z</dcterms:created>
  <dcterms:modified xsi:type="dcterms:W3CDTF">2019-12-02T11:38:47Z</dcterms:modified>
</cp:coreProperties>
</file>