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95" r:id="rId5"/>
    <p:sldId id="296" r:id="rId6"/>
    <p:sldId id="297" r:id="rId7"/>
    <p:sldId id="258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98" r:id="rId22"/>
    <p:sldId id="299" r:id="rId23"/>
    <p:sldId id="300" r:id="rId24"/>
    <p:sldId id="301" r:id="rId25"/>
    <p:sldId id="302" r:id="rId26"/>
    <p:sldId id="271" r:id="rId27"/>
    <p:sldId id="279" r:id="rId28"/>
    <p:sldId id="272" r:id="rId29"/>
    <p:sldId id="273" r:id="rId30"/>
    <p:sldId id="274" r:id="rId31"/>
    <p:sldId id="275" r:id="rId32"/>
    <p:sldId id="276" r:id="rId33"/>
    <p:sldId id="283" r:id="rId34"/>
    <p:sldId id="277" r:id="rId35"/>
    <p:sldId id="278" r:id="rId36"/>
    <p:sldId id="280" r:id="rId37"/>
    <p:sldId id="281" r:id="rId38"/>
    <p:sldId id="290" r:id="rId39"/>
    <p:sldId id="282" r:id="rId40"/>
    <p:sldId id="289" r:id="rId41"/>
    <p:sldId id="284" r:id="rId42"/>
    <p:sldId id="285" r:id="rId43"/>
    <p:sldId id="286" r:id="rId44"/>
    <p:sldId id="287" r:id="rId45"/>
    <p:sldId id="288" r:id="rId46"/>
    <p:sldId id="291" r:id="rId47"/>
    <p:sldId id="292" r:id="rId48"/>
    <p:sldId id="30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355F-72CD-4263-A15E-D7D552AD1BE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6663-2E54-400A-98B4-AFFE13089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355F-72CD-4263-A15E-D7D552AD1BE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6663-2E54-400A-98B4-AFFE13089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355F-72CD-4263-A15E-D7D552AD1BE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6663-2E54-400A-98B4-AFFE13089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355F-72CD-4263-A15E-D7D552AD1BE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6663-2E54-400A-98B4-AFFE13089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355F-72CD-4263-A15E-D7D552AD1BE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6663-2E54-400A-98B4-AFFE13089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355F-72CD-4263-A15E-D7D552AD1BE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6663-2E54-400A-98B4-AFFE13089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355F-72CD-4263-A15E-D7D552AD1BE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6663-2E54-400A-98B4-AFFE13089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355F-72CD-4263-A15E-D7D552AD1BE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6663-2E54-400A-98B4-AFFE13089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355F-72CD-4263-A15E-D7D552AD1BE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6663-2E54-400A-98B4-AFFE13089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355F-72CD-4263-A15E-D7D552AD1BE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6663-2E54-400A-98B4-AFFE13089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355F-72CD-4263-A15E-D7D552AD1BE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6663-2E54-400A-98B4-AFFE13089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F355F-72CD-4263-A15E-D7D552AD1BE4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56663-2E54-400A-98B4-AFFE13089A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4000527"/>
          </a:xfrm>
        </p:spPr>
        <p:txBody>
          <a:bodyPr/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БИОЭТИКА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ПРОБЛЕМЫ ЭВТОНАЗИИ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7810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Профессор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Цыбусов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Сергей Николаевич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z/ZKcmBFOqixVogPNkaSnzvRML1GHtITplfsDE2e/slide-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85728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1/19KB0C4WXLeUoNhPfqr5pYcyxlgJRbjv2a68Gs/slide-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1/19KB0C4WXLeUoNhPfqr5pYcyxlgJRbjv2a68Gs/slide-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1/19KB0C4WXLeUoNhPfqr5pYcyxlgJRbjv2a68Gs/slide-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1/19KB0C4WXLeUoNhPfqr5pYcyxlgJRbjv2a68Gs/slide-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28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z/ZKcmBFOqixVogPNkaSnzvRML1GHtITplfsDE2e/slide-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0"/>
            <a:ext cx="892971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z/ZKcmBFOqixVogPNkaSnzvRML1GHtITplfsDE2e/slide-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8715437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z/ZKcmBFOqixVogPNkaSnzvRML1GHtITplfsDE2e/slide-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57166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z/ZKcmBFOqixVogPNkaSnzvRML1GHtITplfsDE2e/slide-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90"/>
            <a:ext cx="864399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z/ZKcmBFOqixVogPNkaSnzvRML1GHtITplfsDE2e/slide-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78687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lide-share.ru/image/887216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00174"/>
            <a:ext cx="5072098" cy="39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"/>
            <a:ext cx="792958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уть проблемы </a:t>
            </a:r>
            <a:r>
              <a:rPr kumimoji="0" lang="ru-RU" sz="360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эвтаназии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заключается в умышленном причинении врачом смерти больному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сострадания или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просьбе самого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умирающего, либо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родственников.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z/ZKcmBFOqixVogPNkaSnzvRML1GHtITplfsDE2e/slide-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871543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lide-share.ru/image/887227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4393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lide-share.ru/image/887226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28680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q/q4CfRs6ujlZd8xbA7oLkFYUQ3VPWy9JSa5m1rv/slide-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7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2/slide/o/OrtR9CXjZdKGHN2PMTYyUpgeaiEuVonlzxIqFWQ3k/slide-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2/slide/o/OrtR9CXjZdKGHN2PMTYyUpgeaiEuVonlzxIqFWQ3k/slide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71543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z/ZKcmBFOqixVogPNkaSnzvRML1GHtITplfsDE2e/slide-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1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z/ZKcmBFOqixVogPNkaSnzvRML1GHtITplfsDE2e/slide-2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3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z/ZKcmBFOqixVogPNkaSnzvRML1GHtITplfsDE2e/slide-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z/ZKcmBFOqixVogPNkaSnzvRML1GHtITplfsDE2e/slide-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871543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4296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эвтаназии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возникла не сегодня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вдруг.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Своё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летоисчисление она начинает с глубокой древности, и уже тогда она вызывала многочисленные споры среди медиков, которые не прекращаются и по сей день. Отношение к возможности и целесообразности умышленного наступления смерти неизлечимо больного с целью прекращения его страданий никогда не было однозначным, причем мнения на этот счет носят диаметрально противоположный характер.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z/ZKcmBFOqixVogPNkaSnzvRML1GHtITplfsDE2e/slide-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14290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1/19KB0C4WXLeUoNhPfqr5pYcyxlgJRbjv2a68Gs/slide-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z/ZKcmBFOqixVogPNkaSnzvRML1GHtITplfsDE2e/slide-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8643999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1/19KB0C4WXLeUoNhPfqr5pYcyxlgJRbjv2a68Gs/slide-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50112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z/ZKcmBFOqixVogPNkaSnzvRML1GHtITplfsDE2e/slide-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501123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1/19KB0C4WXLeUoNhPfqr5pYcyxlgJRbjv2a68Gs/slide-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1/19KB0C4WXLeUoNhPfqr5pYcyxlgJRbjv2a68Gs/slide-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28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1/19KB0C4WXLeUoNhPfqr5pYcyxlgJRbjv2a68Gs/slide-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z/ZKcmBFOqixVogPNkaSnzvRML1GHtITplfsDE2e/slide-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1/19KB0C4WXLeUoNhPfqr5pYcyxlgJRbjv2a68Gs/slide-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lide-share.ru/image/887223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z/ZKcmBFOqixVogPNkaSnzvRML1GHtITplfsDE2e/slide-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1/19KB0C4WXLeUoNhPfqr5pYcyxlgJRbjv2a68Gs/slide-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14290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1/19KB0C4WXLeUoNhPfqr5pYcyxlgJRbjv2a68Gs/slide-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1/19KB0C4WXLeUoNhPfqr5pYcyxlgJRbjv2a68Gs/slide-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52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1/19KB0C4WXLeUoNhPfqr5pYcyxlgJRbjv2a68Gs/slide-3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2/slide/q/QDcLgqABdPjOKbiU6yTwpC9xehzrRlHF1k8GJs/slide-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00092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2/slide/q/QDcLgqABdPjOKbiU6yTwpC9xehzrRlHF1k8GJs/slide-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57229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2/slide/q/QDcLgqABdPjOKbiU6yTwpC9xehzrRlHF1k8GJs/slide-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214290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2/slide/o/OrtR9CXjZdKGHN2PMTYyUpgeaiEuVonlzxIqFWQ3k/slide-3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0"/>
            <a:ext cx="892971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42844" y="0"/>
            <a:ext cx="871543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и ещё мнения, например, одного детского хирурга: "Эвтаназия, безболезненная смерть, - это милосердие, это благо". И когда ему возражали, что эвтаназия - это клятвопреступление, он отвечал: "Вы видели когда-нибудь страшные мучения и боли, которые приходится терпеть множеству больных раком,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инсультникам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парализованным? Вы видели когда-нибудь муки родителей, вынужденных не месяцами, годами, десятилетиями ухаживать за детьми, у которых атрофировалась ЦНС, за детьми 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дебилами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Вы видели когда-нибудь мучения семей, в которых кто-то из родственников полностью парализован? Вы видели, вы чувствовали боль матерей, у которых родился ребенок - урод, причем урод с неизлечимой патологией. Если да, вы поймете меня ".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lide-share.ru/image/887218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slide-share.ru/image/887219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3548074" cy="334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lide-share.ru/image/887222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00042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lide-share.ru/image/887221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357562"/>
            <a:ext cx="3143272" cy="320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f.ppt-online.org/files/slide/z/ZKcmBFOqixVogPNkaSnzvRML1GHtITplfsDE2e/slide-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f.ppt-online.org/files/slide/1/19KB0C4WXLeUoNhPfqr5pYcyxlgJRbjv2a68Gs/slide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f.ppt-online.org/files/slide/z/ZKcmBFOqixVogPNkaSnzvRML1GHtITplfsDE2e/slide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0"/>
            <a:ext cx="8715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219</Words>
  <Application>Microsoft Office PowerPoint</Application>
  <PresentationFormat>Экран (4:3)</PresentationFormat>
  <Paragraphs>11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БИОЭТИКА  ПРОБЛЕМЫ ЭВТОНАЗИИ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БИОЭТИКА  ПРОБЛЕМЫ ЭВТОНАЗИИ</dc:title>
  <dc:creator>1</dc:creator>
  <cp:lastModifiedBy>1</cp:lastModifiedBy>
  <cp:revision>10</cp:revision>
  <dcterms:created xsi:type="dcterms:W3CDTF">2019-10-01T12:25:30Z</dcterms:created>
  <dcterms:modified xsi:type="dcterms:W3CDTF">2019-10-02T11:29:13Z</dcterms:modified>
</cp:coreProperties>
</file>