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2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3" r:id="rId11"/>
    <p:sldId id="304" r:id="rId12"/>
    <p:sldId id="284" r:id="rId13"/>
    <p:sldId id="291" r:id="rId14"/>
    <p:sldId id="256" r:id="rId15"/>
    <p:sldId id="292" r:id="rId16"/>
    <p:sldId id="302" r:id="rId17"/>
    <p:sldId id="305" r:id="rId18"/>
    <p:sldId id="306" r:id="rId19"/>
    <p:sldId id="307" r:id="rId20"/>
    <p:sldId id="308" r:id="rId21"/>
    <p:sldId id="258" r:id="rId22"/>
    <p:sldId id="274" r:id="rId23"/>
    <p:sldId id="286" r:id="rId24"/>
    <p:sldId id="310" r:id="rId25"/>
    <p:sldId id="288" r:id="rId26"/>
    <p:sldId id="270" r:id="rId27"/>
    <p:sldId id="259" r:id="rId28"/>
    <p:sldId id="261" r:id="rId29"/>
    <p:sldId id="294" r:id="rId30"/>
    <p:sldId id="277" r:id="rId31"/>
    <p:sldId id="266" r:id="rId32"/>
    <p:sldId id="262" r:id="rId33"/>
    <p:sldId id="263" r:id="rId34"/>
    <p:sldId id="265" r:id="rId35"/>
    <p:sldId id="271" r:id="rId36"/>
    <p:sldId id="273" r:id="rId37"/>
    <p:sldId id="276" r:id="rId38"/>
    <p:sldId id="280" r:id="rId39"/>
    <p:sldId id="281" r:id="rId40"/>
    <p:sldId id="311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FBF7-3EFF-41CB-93A0-0AE2143B14C3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A7220-9D48-4E9D-8A77-B5345D39E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FBF7-3EFF-41CB-93A0-0AE2143B14C3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A7220-9D48-4E9D-8A77-B5345D39E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FBF7-3EFF-41CB-93A0-0AE2143B14C3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A7220-9D48-4E9D-8A77-B5345D39E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FBF7-3EFF-41CB-93A0-0AE2143B14C3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A7220-9D48-4E9D-8A77-B5345D39E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FBF7-3EFF-41CB-93A0-0AE2143B14C3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A7220-9D48-4E9D-8A77-B5345D39E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FBF7-3EFF-41CB-93A0-0AE2143B14C3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A7220-9D48-4E9D-8A77-B5345D39E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FBF7-3EFF-41CB-93A0-0AE2143B14C3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A7220-9D48-4E9D-8A77-B5345D39E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FBF7-3EFF-41CB-93A0-0AE2143B14C3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A7220-9D48-4E9D-8A77-B5345D39E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FBF7-3EFF-41CB-93A0-0AE2143B14C3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A7220-9D48-4E9D-8A77-B5345D39E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FBF7-3EFF-41CB-93A0-0AE2143B14C3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A7220-9D48-4E9D-8A77-B5345D39E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FBF7-3EFF-41CB-93A0-0AE2143B14C3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A7220-9D48-4E9D-8A77-B5345D39E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DFBF7-3EFF-41CB-93A0-0AE2143B14C3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A7220-9D48-4E9D-8A77-B5345D39E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4000527"/>
          </a:xfrm>
        </p:spPr>
        <p:txBody>
          <a:bodyPr/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БИОЭТИКА</a:t>
            </a:r>
            <a:br>
              <a:rPr lang="ru-RU" sz="6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ПРОБЛЕМЫ КЛОНИРОВАНИЯ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57760"/>
            <a:ext cx="6400800" cy="78104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Профессор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Цыбусов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Сергей Николаевич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Клониров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Репродуктивное клониров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Известные виды клониров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79876" cy="62849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8847"/>
            <a:ext cx="8643998" cy="649408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Возможность клонирования эмбрионов позвоночных впервые была показана в начале 50-х годов в опытах на амфибиях.</a:t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Американские исследователи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Бриггс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Кинг разработали микрохирургический метод пересадки ядер эмбриональных клеток с помощью тонкой стеклянной пипетки в лишенные ядра яйцеклетки. Они установили, что если брать ядра из клеток зародыша на ранней стадии его развития - бластуле, то примерно в 80% случаев зародыш благополучно развивается дальше и превращается в нормального головастика.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rezentacii.org/uploads/files/18/11/99800/data/pres/screen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477278" cy="635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cf.ppt-online.org/files1/slide/s/sonN2RdYFiwxKXBDCZOMmPpklS1y68Iz7gq0UVteA/slide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0"/>
            <a:ext cx="905540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s://cf.ppt-online.org/files/slide/u/uaYI1EvKXy4B3LAwqTkWhFmH5re0O2iG6Jjlxz/slide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9432"/>
            <a:ext cx="8929718" cy="6688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s://cf.ppt-online.org/files/slide/u/uaYI1EvKXy4B3LAwqTkWhFmH5re0O2iG6Jjlxz/slide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8869829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s://cf.ppt-online.org/files/slide/u/uaYI1EvKXy4B3LAwqTkWhFmH5re0O2iG6Jjlxz/slide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Но все же перспектив у клонирования много. И возможно пройдет не так много времени, как будут клонированы мамонты, туры, морские коровы, ко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вед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3"/>
            <a:ext cx="8760879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s://cf.ppt-online.org/files/slide/u/uaYI1EvKXy4B3LAwqTkWhFmH5re0O2iG6Jjlxz/slide-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930"/>
            <a:ext cx="9144000" cy="6849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ages.myshared.ru/78/1379641/slide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0671"/>
            <a:ext cx="8358246" cy="6268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fs01.infourok.ru/images/doc/50/62554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8197844" cy="6148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642918"/>
            <a:ext cx="8572560" cy="51398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Человеческий клон </a:t>
            </a:r>
          </a:p>
          <a:p>
            <a:pPr algn="just"/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самом деле клон - это просто</a:t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идентичный близнец другого человека,</a:t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отсроченный во времени. Клоны человека</a:t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будут обычными человеческими существами,</a:t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совершенно как вы или я, вовсе не зомби. Их</a:t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будет вынашивать обычная женщина в течение</a:t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 месяцев, они родятся и будут воспитываться</a:t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семье, как и любой другой ребенок.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86874" cy="62478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 же как и идентичные близнецы, клон и донор ДНК будут иметь различные отпечатки пальцев. Клон не унаследует ничего из воспоминаний оригинального индивида. </a:t>
            </a:r>
          </a:p>
          <a:p>
            <a:pPr algn="just"/>
            <a:endParaRPr lang="ru-RU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Благодаря всем этим различиям, клон - это не ксерокопия или двойник человека, а просто младший идентичный близнец.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42852"/>
            <a:ext cx="9144000" cy="62478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 стоящие перед клонированием</a:t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Клонирование органов и тканей - это задача</a:t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номер один в области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транспланталогии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травматологии и в других областях медицины</a:t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биологии. </a:t>
            </a:r>
          </a:p>
          <a:p>
            <a:pPr algn="just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пересадке клонированного</a:t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органа не надо думать о подавлении реакции</a:t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отторжения и возможных последствиях в</a:t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виде рака, развившегося на фоне</a:t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иммунодефицита. </a:t>
            </a:r>
          </a:p>
          <a:p>
            <a:pPr algn="just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Клонированные органы станут спасением для людей.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present5.com/presentation/1/85580338_140936709.pdf-img/85580338_140936709.pdf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82010" cy="6286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01.infourok.ru/images/doc/50/62554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572559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cf.ppt-online.org/files/slide/1/15IBhtmEZKF7YavOqDfbdywQLMk04CRVSnpP3s/slide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483595" cy="6362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Клонирование великих личностей и умерши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51380" cy="6713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Клониров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513727" cy="6376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ЛОНИРОВАТЬ СОФИ ЛОРЕН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7998873" cy="5999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zero50x.myjino.ru/allpic/35/14946-img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0112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present5.com/presentation/31956307_167368434/image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861" y="89237"/>
            <a:ext cx="8453543" cy="63401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zero50x.myjino.ru/allpic/25/4909-img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6394"/>
            <a:ext cx="8215370" cy="61615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5biologiya.net/datas/biologija/Klonirovanie/0013-013-Odna-iz-eticheskikh-probl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78847" cy="643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cdn2.arhivurokov.ru/multiurok/html/2018/01/13/s_5a5a2274895ba/img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285728"/>
            <a:ext cx="8286765" cy="6215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myslide.ru/documents_3/af80565b075bacbd22fcaa0f629554e8/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31"/>
            <a:ext cx="8429684" cy="6322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Социальные последствия клониров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85794"/>
            <a:ext cx="6858000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cf.ppt-online.org/files/slide/q/qMlfH25oDBYATFVc9mUbxkW4zQw8dGesS1ZjIL/slide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84625" cy="6213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cf.ppt-online.org/files/slide/q/qMlfH25oDBYATFVc9mUbxkW4zQw8dGesS1ZjIL/slide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871" y="215903"/>
            <a:ext cx="8856129" cy="6642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cf.ppt-online.org/files/slide/u/uaYI1EvKXy4B3LAwqTkWhFmH5re0O2iG6Jjlxz/slide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58312" cy="6234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443914" cy="5572164"/>
          </a:xfrm>
          <a:solidFill>
            <a:srgbClr val="00206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Как осуществляется клониров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86176" cy="63563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Клониров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7786742" cy="5832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Клониров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95194" cy="6662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Клониров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8583705" cy="642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Клониров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930"/>
            <a:ext cx="9144000" cy="6849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84</Words>
  <Application>Microsoft Office PowerPoint</Application>
  <PresentationFormat>Экран (4:3)</PresentationFormat>
  <Paragraphs>13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БИОЭТИКА  ПРОБЛЕМЫ КЛОНИРОВАНИЯ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19</cp:revision>
  <dcterms:created xsi:type="dcterms:W3CDTF">2019-10-16T11:08:13Z</dcterms:created>
  <dcterms:modified xsi:type="dcterms:W3CDTF">2019-11-01T07:38:43Z</dcterms:modified>
</cp:coreProperties>
</file>