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8" r:id="rId3"/>
    <p:sldId id="300" r:id="rId4"/>
    <p:sldId id="277" r:id="rId5"/>
    <p:sldId id="256" r:id="rId6"/>
    <p:sldId id="269" r:id="rId7"/>
    <p:sldId id="270" r:id="rId8"/>
    <p:sldId id="272" r:id="rId9"/>
    <p:sldId id="271" r:id="rId10"/>
    <p:sldId id="263" r:id="rId11"/>
    <p:sldId id="257" r:id="rId12"/>
    <p:sldId id="258" r:id="rId13"/>
    <p:sldId id="293" r:id="rId14"/>
    <p:sldId id="290" r:id="rId15"/>
    <p:sldId id="259" r:id="rId16"/>
    <p:sldId id="260" r:id="rId17"/>
    <p:sldId id="274" r:id="rId18"/>
    <p:sldId id="261" r:id="rId19"/>
    <p:sldId id="262" r:id="rId20"/>
    <p:sldId id="288" r:id="rId21"/>
    <p:sldId id="286" r:id="rId22"/>
    <p:sldId id="282" r:id="rId23"/>
    <p:sldId id="305" r:id="rId24"/>
    <p:sldId id="306" r:id="rId25"/>
    <p:sldId id="265" r:id="rId26"/>
    <p:sldId id="304" r:id="rId27"/>
    <p:sldId id="276" r:id="rId28"/>
    <p:sldId id="278" r:id="rId29"/>
    <p:sldId id="279" r:id="rId30"/>
    <p:sldId id="280" r:id="rId31"/>
    <p:sldId id="283" r:id="rId32"/>
    <p:sldId id="285" r:id="rId33"/>
    <p:sldId id="289" r:id="rId34"/>
    <p:sldId id="294" r:id="rId35"/>
    <p:sldId id="303" r:id="rId36"/>
    <p:sldId id="281" r:id="rId37"/>
    <p:sldId id="291" r:id="rId38"/>
    <p:sldId id="299" r:id="rId39"/>
    <p:sldId id="292" r:id="rId40"/>
    <p:sldId id="296" r:id="rId41"/>
    <p:sldId id="297" r:id="rId42"/>
    <p:sldId id="298" r:id="rId43"/>
    <p:sldId id="284" r:id="rId44"/>
    <p:sldId id="301" r:id="rId45"/>
    <p:sldId id="307" r:id="rId46"/>
    <p:sldId id="308" r:id="rId47"/>
    <p:sldId id="29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E2A4-ABFD-4039-A828-20C95DD1B363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3A68-32B8-4F3A-A8B0-B27E5FC1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6432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БИОЭТИКА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Стволовые клетки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8286808" cy="92391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профессор </a:t>
            </a:r>
            <a:r>
              <a:rPr lang="ru-RU" dirty="0" err="1" smtClean="0">
                <a:solidFill>
                  <a:schemeClr val="tx1"/>
                </a:solidFill>
              </a:rPr>
              <a:t>Цыбусов</a:t>
            </a:r>
            <a:r>
              <a:rPr lang="ru-RU" dirty="0" smtClean="0">
                <a:solidFill>
                  <a:schemeClr val="tx1"/>
                </a:solidFill>
              </a:rPr>
              <a:t> Сергей Николаевич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357298"/>
            <a:ext cx="8572560" cy="378565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СТВОЛОВЫХ КЛЕТОК В НАШЕМ ОРГАНИЗМЕ ОЧЕНЬ МАЛО : 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ЭМБРИОНА </a:t>
            </a:r>
            <a: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КЛЕТКА НА 10 ТЫСЯЧ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ЧЕЛОВЕКА в 25 ЛЕТ </a:t>
            </a:r>
            <a: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КЛЕТКА НА 5-8 МИЛЛИОНОВ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501122" cy="60016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ВИДЫ СТВОЛОВЫХ КЛЕТОК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1.Эмбриональные стволовые клетки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 Стволовые клетки взрослого организма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2.1. Гемопоэтические стволовые клетки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55092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ЭМБРИОНАЛЬНЫЕ СТВОЛОВЫЕ КЛЕТКИ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получают из так называемой внутренней клеточной массы раннего эмбриона на этапе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бластоцисты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(4-7 день развития ). Это « идеальные » стволовые клетки, из которых в дальнейшем развивается весь организм. Этический аспект: это м. б. материал, оставшийся в результате прерывания беременности, т. е. аборта.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2.wp.com/syl.ru/misc/i/ai/367097/2205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913362"/>
            <a:ext cx="7893899" cy="53731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Этический аспект: это м. б. материал, оставшийся в результате прерывания беременности, т. е. аборта.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2.wp.com/syl.ru/misc/i/ai/367097/2205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277154" cy="5510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1"/>
            <a:ext cx="8429684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эмбриональной стволовой клетки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есть уникальная система самоконтроля: она активно размножается, но как только произошла ошибка при делении, клетке дается команда на самоубийство. Так что угроза возникновения рака при использовании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эск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маловероятна.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56938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ЭТИЧЕСКИЙ АСПЕКТ ИСПОЛЬЗОВАНИЯ ЭСК </a:t>
            </a:r>
          </a:p>
          <a:p>
            <a:pPr algn="just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Противники эмбриональной клеточной терапии считают неэтичным использование абортированных зародышей, называя ее посягательством на человеческую жизнь.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Оппоненты метода полагают, что использование человеческих эмбрионов для получения стволовых клеток способно подтолкнуть женщин к своего рода бизнесу прерыванию беременности ради получения денег в обмен на эмбрион, тем более, что трансплантация стволовых клеток считается сейчас одной из перспективнейших в медицинской отрасли.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463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существует проблема недостатка донорских яйцеклеток.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Критики нового метода считают, что все эмбрионы, будь они искусственные или натуральные, могут развиться в полноценного человека, поэтому проводить с ними эксперименты аморально. 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Они считают, что необходимо получать стволовые клетки из тканей взрослых людей.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6171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СТВОЛОВЫЕ КЛЕТКИ ВЗРОСЛОГО ОРГАНИЗМА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течение жизни во организме постоянно происходит гибель клеток различных тканей, как при естественном обновлении, так и при повреждениях. В кишечнике, коже, мышцах, 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красном костном мозге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печени, головном мозге существуют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ткане-специфические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популяции клеток.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494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Гемопоэтические стволовые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взрослые стволовые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клетки,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находятся в красном костном мозге взрослого организма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трансплантации в кровоток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 дифференцироваться также в клетки эпителия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успешно подвергаются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криоконсервации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(возможность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хранения собственных клеток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 запас»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их использованием через длительное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время).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настоящий момент не выработаны методики увеличения количества гемопоэтических клеток в лабораторных условиях.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5509200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БИОЭТИКИ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Биоэтика должна определить границы и степень вмешательства современных биотехнологий в вопросы жизни, смерти и целостности живого организма. В дальнейшем выработанные этические принципы и запреты должны трансформироваться в нормативные акты отечественного законодательства, предполагающие конкретные права и обязанности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64940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чем же суть данного метода? Оказывается,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чудо-клетки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обладают двумя важнейшими функциями – они делятся сами и активизируют размножение других клеток организма.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Смысл лечения в том, что при попадании в болезненный орган, клетки запускают работу иммунной системы и выделяют биоактивные вещества, которые активизируют к обновлению собственные стволовые клетки пораженного органа. В результате замены старых клеток на новые и происходит процесс регенерации, благодаря которому орган постепенно восстанавливается.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0.wp.com/ja-zdorov.ru/wp-content/uploads/2017/06/kletk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76275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429684" cy="4832092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Методики клеточной терапии стали применяться для лечения инфарктов миокарда, злокачественных опухолей, инсультов, травм и ожогов. Сегодня спектр применения клеточной терапии стал намного шире, и в мире проведено десятки тысяч успешных трансплантаций стволовых клеток взрослым и детям.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 стволовых культур проводится для лечения инсультов, травм головного и повреждений спинного мозга. После их поступления в пораженные ткани у больных восстанавливаются нервные клетки и капиллярная сеть в пораженном участке мозга.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48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«ПРОТИВ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СТВОЛОВЫХ КЛЕТОК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8572560" cy="52629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 ПАЛЬЦЕВ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экс-ректор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Московской медицинской академии им. И. М. Сеченова, академик РАМН и РАН : – В России нет стандартов выделения клеток, поддержания их роста, хранения, контроля качества, а уж контроль за судьбой человека после введения стволовых клеток и вовсе не ведется. Не исключено, что это делается вообще без толку : еще не доказано, что введенные клетки приживаются в организме. Хотя со стволовыми клетками многие связывают будущее медицины, пока их свойства до конца не изучены, рано применять их в клинической практике.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48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«ПРОТИВ » СТВОЛОВЫХ КЛЕТОК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51344"/>
            <a:ext cx="8643998" cy="52629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СМИРНОВ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директор Института экспериментальной кардиологии : – Нужно срочно остановить потоки непроверенных клеток, которые везут к нам из Сибири, Киева. Страна поражена неграмотным применением этого материала. Это приняло размеры эпидемии – по России ездят группы людей, которые лечат неизвестно какими стволовыми клетками все заболевания.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Андрей ВАСИЛЬЕВ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академик РАМН : – Изучение стволовых клеток – предмет фундаментальных исследований, однако медики вовсю применяют их на практике. Часто эти методы предлагают за деньги даже люди, которые не имеют никакого отношения к медицине. Нас, ученых, пугает безудержное применение клеточных технологий.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58477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« ЗА » СТВОЛОВЫЕ КЛЕТКИ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БЛОШАНСКИЙ, известный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гинеколог: – Что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касается этики, то она должна быть такой : никогда не позволяй себе делать то, что идет в ущерб больному. Но иногда можно и рискнуть. Пока мы размышляем, японцы уже догадались брать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кардиоклетки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из менструальной крови ! Если мы не начнем применять стволовые клетки в практике уже сейчас, то серьезно отстанем от других стран 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36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ЗА » СТВОЛОВЫЕ КЛЕТКИ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9"/>
            <a:ext cx="8429684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Аркадий КАСПАРОВ, академик РАМН, Институт глазных болезней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Эксперименты по пересадке стволовых клеток в роговицу показывают хорошие результаты. То, что применять эти методы лечения в клинике запрещено, связывает нам руки. Сейчас же в России делается всего 4–5 тыс. операций по трансплантации роговицы в год, тогда как в Америке – 40–50 тысяч. Нашим врачам приходится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донорскими материалами, взятыми у трупов, которых не хватает.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970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недавно стволовые клетки считались наиболее перспективными в лечении таких недугов, как диабет и болезни Паркинсона и Альцгеймера. До сих пор общественность уверяли, что стволовые клетки, взятые у эмбрионов на ранних стадиях развития, при введении в организм женщин, значительно омолаживают его и превращают дам в юных прелестниц. 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 совсем недавно мадридские ученые обнаружили, что стволовые клетки, полученные у взрослых людей, могут после имплантации приводить к возникновению рака. Это происходит, если им позволяют слишком долго делиться вне тела.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56323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 российским законодательством позволено лишь извлекать стволовые клетки из эмбрионов для последующего изучения и сохранения. Лицензий на лечение инъекциями стволовых клеток не получила ни одна клиника; подобная деятельность считается экспериментальной и незаконной.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01122" cy="6186309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информации Андрея Юрьева, заместителя главы Федеральной службы по надзору в сфере здравоохранения и социального развития, недавно было начато расследование деятельности около 20 российских клиник, которые предлагают лечение стволовыми клетками. Пока же богатые клиенты охотно соглашаются на новомодные процедуры и утверждают, что они очень эффективны.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ле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929558" cy="53578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Так выглядит стволовая клетка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643998" cy="5078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пока ученые всего мира доказывают вред, приносимый стволовыми клетками, в Санкт-Петербурге планируется открыть криогенный банк этих клеток и крови. Причем проект оценивается ни много ни мало в $1 миллион. Под хранилище ключевых "кирпичиков жизни" будет задействован выведенный из эксплуатации бассейн одного из городских стационаров.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Стоимость лечения стволовыми клетками достаточно высока. Например, в России она колеблется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 240 тыс. до 350 тыс. рублей.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Такая высокая цена оправдывается достаточно сложными и высокотехнологичными процессами по выращиванию биоматериала.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эту цену человеку вводится 100 млн. клеток на один курс. Стоимость самой процедуры введения оплачивается отдельно.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Процедуры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мезотерапии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стволовыми клетками более доступны. Для получения выраженного эффекта омоложения кожи необходимо проведение 5-10 сеансов, а стоимость каждого из них составляет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15-30 тыс. рублей.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Частными </a:t>
            </a:r>
            <a:r>
              <a:rPr lang="ru-RU" sz="3600" dirty="0" err="1" smtClean="0">
                <a:solidFill>
                  <a:schemeClr val="bg1"/>
                </a:solidFill>
              </a:rPr>
              <a:t>криобанками</a:t>
            </a:r>
            <a:r>
              <a:rPr lang="ru-RU" sz="3600" dirty="0" smtClean="0">
                <a:solidFill>
                  <a:schemeClr val="bg1"/>
                </a:solidFill>
              </a:rPr>
              <a:t> порой проводится агрессивный маркетинг, который вводит в заблуждение людей, страдающих такими тяжелыми заболеваниями как сахарный диабет, болезни Альцгеймера, Паркинсона и др.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На </a:t>
            </a:r>
            <a:r>
              <a:rPr lang="ru-RU" sz="3600" dirty="0" smtClean="0">
                <a:solidFill>
                  <a:schemeClr val="bg1"/>
                </a:solidFill>
              </a:rPr>
              <a:t>самом деле лечение этих тяжелых недугов пока проводится только на экспериментальном уровне, и такие методики проходят стадии исследований и доработок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507831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Криобанки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это специально оборудованные хранилища стволовых клеток. В Европе и Америке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криобанки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стволовых клеток пуповинной крови начали появляться более 10 лет назад. Сегодня в общей сложности их 45. В этих банках хранятся образцы пуповинной крови, заготовленные от новорожденных-доноров, данные о которых включены в Национальные Регистры доноров гемопоэтических клеток.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1.likar.info/uploads/80/91/f7/8091f727-8e97-46ca-a601-beda3cafced9_670x0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38175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563231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Заключив договор с таким банком, родители могут также сохранить «впрок» стволовые клетки и для своего ребенка. Клетки подвергаются тщательному обследованию, замораживаются по специальной программе и хранятся в жидком азоте при температуре –196°С в состоянии полного анабиоза и могут быть использованы для лечения самого ребенка или его ближайших родственников.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526297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территории РФ функционируют такие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криобанки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«Банк стволовых клеток ДЗМ», прикрепленный в 2013 году к «Станции переливания крови Департамента здравоохранения города Москвы»;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Банк стволовых клеток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КриоЦентр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(г. Москва);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ООО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Криомедика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(г. Москва);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Гемабанк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(г. Москва и г. Санкт-Петербург);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Банк Стволовых Клеток Флора-Мед (г. Москва);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ООО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Транс-Технологии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(г. Санкт-Петербург);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Казанский Банк Стволовых Клеток;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Поволжский Банк Гемопоэтических Клеток (г. Самара).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7693"/>
            <a:ext cx="8572560" cy="67403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время, кроме косметических процедур, медицинские клиники предлагают и лечение серьезных заболеваний инъекциями со стволовыми клетками. В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прайсах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написано, что сахарный диабет, онкологические заболевания возможно излечить инъекциями. Но подтвержденных данных о таких выздоровлениях нет. Наоборот, есть мнения специалистов, что омоложение стволовыми клетками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вызывает 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омоложение стволовыми клет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463487" cy="2938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5300" name="Picture 4" descr="омоложение стволовыми клетками фото до и пос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857620" cy="2880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Омоложение с помощью стволовых клеток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1.wp.com/syl.ru/misc/i/ai/367097/2205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66750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1429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«РУЛЕТКА ИЛИ ИГРА СО СМЕРТЬЮ»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Фигурирует разная статистика последствий использования эмбриональных стволовых клеток – по одним данным 30% пациентов становятся раковыми больными, другие данные звучат иначе: заболеваемость раком после этой терапии повышается втрое.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Вследствие закрытости информации, сложно сказать, каков реальный уровень опасности данной «терапии молодости».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s://imgprx.livejournal.net/00eeff105c0b52317e4630fbb1ca3393b7f37cd9/SzDv4WQOjEiCcYumcpBh3ih33XjIlwojskdwFeMakzH9CTeU8vENQubX-1l3Ht1ruk4EYTPBxTb6Xms5tKUN6QmsOkSaMZIT9KAXD-yVe7uOFVob7nnuWn26U3rHroh7YfTAsX-W3yoodZwrbmvb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10672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649408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Анализы знаменитых пациентов показывали, что в организме актеров происходит обновление, ускорение жизнедеятельности. Однако вскорости появилась страшная статистика: те, кто применял стволовые клетки, сначала реально молодели, а потом быстро «сгорали» от рака. У них происходил стремительный рост раковых клеток.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Дмитрий Хворостовский, Жанна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Фриске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Абдулов, Янковский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Полищук, Клара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Лучко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Турчинский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(Динамит), Юрий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Айзеншпис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Анна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Самйлова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все применяли стволовые клетки и скоротечно ушли из жизни.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Смерть невинноубиенных младенцев преследует «эстрадных кумиров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4104"/>
            <a:ext cx="2857520" cy="2288088"/>
          </a:xfrm>
          <a:prstGeom prst="rect">
            <a:avLst/>
          </a:prstGeom>
          <a:noFill/>
        </p:spPr>
      </p:pic>
      <p:pic>
        <p:nvPicPr>
          <p:cNvPr id="53252" name="Picture 4" descr="https://imgprx.livejournal.net/085cab4440b8233adf5a07589c4f95940998becb/SzDv4WQOjEiCcYumcpBh3ih33XjIlwojskdwFeMakzH9CTeU8vENQubX-1l3Ht1rCdg1otHo7eMKdwX6io3596Xeh18-PeJFisJ3psdT7U2hqW4KUEhop0rZ2LDrTn_Jt-ls9o-zZWDrXI-qAGKE6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2857520" cy="1790701"/>
          </a:xfrm>
          <a:prstGeom prst="rect">
            <a:avLst/>
          </a:prstGeom>
          <a:noFill/>
        </p:spPr>
      </p:pic>
      <p:pic>
        <p:nvPicPr>
          <p:cNvPr id="53254" name="Picture 6" descr="https://imgprx.livejournal.net/e58400e729fa219910f38b9f46e6216743e2ec34/SzDv4WQOjEiCcYumcpBh3ih33XjIlwojskdwFeMakzH9CTeU8vENQubX-1l3Ht1r-CSYr9rX9GzS3ZGMR5M7gfF6DVKE8mwUM_4URCB19iIo9ymOFEuhQksm7Lrzsusp8_HdqFM37_enn2nHn-k2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14884"/>
            <a:ext cx="2786082" cy="1928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Врачи диагностировали у всемирно известного оперного певца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Дмитрия Хворостовского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опухоль мозга.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928934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похоронили эстрадную певицу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Жанну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Фриске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которой год назад поставили тот же диагноз.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929198"/>
            <a:ext cx="3636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Абдулов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Олег Янковский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501122" cy="67403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Ученые всего мира называют XXI век – веком биомедицины. И это вполне объяснимо, ведь данная область медицины развивается с невероятной скоростью. Недаром же в последние годы за открытия в области клеточных технологий ученые получили 7 Нобелевских премий! И это далеко не предел, ведь перспективы лечения стволовыми клетками на сегодняшний день выглядят абсолютно безграничными!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9175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eduniver.com/Medical/Physiology/Img/2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74" y="260692"/>
            <a:ext cx="8850242" cy="566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72560" cy="6740307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Стволовая клетка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незрелая клетка, способная к быстрому делению, самообновлению и развитию в специализированные клетки организма. 	Стволовые клетки, получив от регулирующих систем сигналы о какой-либо "неполадке", по кровяному руслу устремляются к пораженному органу. Они могут восстановить практически любое повреждение, превращаясь на месте в необходимые организму клетки. Во взрослом организме стволовые клетки находятся, в основном, в костном мозге, а также во всех органах и тканях.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64940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Принципиально важными являются следующие свойства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стволовых клеток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это неспециализированные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(недифференцированные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клетки, они не выполняют никакой «работы» ; они способны к многократным делениям;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Стволовые клетки обладают способностью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дифференцироваться, то есть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преобразовываться из своего общего «универсального» («никакого») состояния в состояние специализированное – а именно становиться клетками конкретного органа или ткани. 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ematologiya.ru/wp-content/uploads/2009/08/stem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04593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up/datas/143352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67747" cy="650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up/datas/61884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1840</Words>
  <Application>Microsoft Office PowerPoint</Application>
  <PresentationFormat>Экран (4:3)</PresentationFormat>
  <Paragraphs>82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БИОЭТИКА Стволовые клетки</vt:lpstr>
      <vt:lpstr>Слайд 2</vt:lpstr>
      <vt:lpstr>Так выглядит стволовая клетка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Омоложение с помощью стволовых клеток</vt:lpstr>
      <vt:lpstr>Слайд 39</vt:lpstr>
      <vt:lpstr>Слайд 40</vt:lpstr>
      <vt:lpstr>Слайд 41</vt:lpstr>
      <vt:lpstr>Слайд 42</vt:lpstr>
      <vt:lpstr>Слайд 43</vt:lpstr>
      <vt:lpstr>Спасибо за внимание!</vt:lpstr>
      <vt:lpstr>Слайд 45</vt:lpstr>
      <vt:lpstr>Слайд 46</vt:lpstr>
      <vt:lpstr>Слайд 47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2019-11-06T12:46:09Z</dcterms:created>
  <dcterms:modified xsi:type="dcterms:W3CDTF">2019-11-11T07:05:00Z</dcterms:modified>
</cp:coreProperties>
</file>