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64" r:id="rId4"/>
    <p:sldId id="275" r:id="rId5"/>
    <p:sldId id="271" r:id="rId6"/>
    <p:sldId id="270" r:id="rId7"/>
    <p:sldId id="273" r:id="rId8"/>
    <p:sldId id="277" r:id="rId9"/>
    <p:sldId id="278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77F76-ECA4-427E-AA38-EC00C41BF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04A54-19D6-4636-93A8-B25F374E51A8}">
      <dgm:prSet custT="1"/>
      <dgm:spPr/>
      <dgm:t>
        <a:bodyPr/>
        <a:lstStyle/>
        <a:p>
          <a:pPr rtl="0"/>
          <a:r>
            <a:rPr lang="ru-RU" sz="3600" dirty="0" smtClean="0"/>
            <a:t>Этапы ГИА</a:t>
          </a:r>
          <a:endParaRPr lang="ru-RU" sz="3600" dirty="0"/>
        </a:p>
      </dgm:t>
    </dgm:pt>
    <dgm:pt modelId="{8F7AC8BC-F55B-42BC-A7C8-DBEBD9DE6988}" type="parTrans" cxnId="{9A72E4FC-DBEC-41CD-AD91-90F5BE155E60}">
      <dgm:prSet/>
      <dgm:spPr/>
      <dgm:t>
        <a:bodyPr/>
        <a:lstStyle/>
        <a:p>
          <a:endParaRPr lang="ru-RU"/>
        </a:p>
      </dgm:t>
    </dgm:pt>
    <dgm:pt modelId="{94C18039-2248-4D9D-8079-D3FB5D4EF3D7}" type="sibTrans" cxnId="{9A72E4FC-DBEC-41CD-AD91-90F5BE155E60}">
      <dgm:prSet/>
      <dgm:spPr/>
      <dgm:t>
        <a:bodyPr/>
        <a:lstStyle/>
        <a:p>
          <a:endParaRPr lang="ru-RU"/>
        </a:p>
      </dgm:t>
    </dgm:pt>
    <dgm:pt modelId="{024E04AB-732E-4299-8046-22488A088C05}">
      <dgm:prSet custT="1"/>
      <dgm:spPr/>
      <dgm:t>
        <a:bodyPr/>
        <a:lstStyle/>
        <a:p>
          <a:pPr rtl="0"/>
          <a:endParaRPr lang="ru-RU" sz="400" dirty="0" smtClean="0"/>
        </a:p>
        <a:p>
          <a:pPr rtl="0"/>
          <a:r>
            <a:rPr lang="ru-RU" sz="2400" dirty="0" smtClean="0"/>
            <a:t>Государственный экзамен</a:t>
          </a:r>
        </a:p>
        <a:p>
          <a:pPr rtl="0"/>
          <a:endParaRPr lang="ru-RU" sz="2300" dirty="0" smtClean="0"/>
        </a:p>
        <a:p>
          <a:pPr rtl="0"/>
          <a:endParaRPr lang="ru-RU" sz="2300" dirty="0" smtClean="0"/>
        </a:p>
        <a:p>
          <a:pPr rtl="0"/>
          <a:r>
            <a:rPr lang="ru-RU" sz="2300" dirty="0" smtClean="0"/>
            <a:t> (ГЭ)</a:t>
          </a:r>
          <a:endParaRPr lang="ru-RU" sz="2300" dirty="0"/>
        </a:p>
      </dgm:t>
    </dgm:pt>
    <dgm:pt modelId="{46C9D647-3070-4155-AD00-5E4737278A4C}" type="parTrans" cxnId="{FE1092C8-D6CE-4013-BB9C-32F27B0D89A7}">
      <dgm:prSet/>
      <dgm:spPr/>
      <dgm:t>
        <a:bodyPr/>
        <a:lstStyle/>
        <a:p>
          <a:endParaRPr lang="ru-RU"/>
        </a:p>
      </dgm:t>
    </dgm:pt>
    <dgm:pt modelId="{C7548025-B14E-4AD3-99BF-916A1250C062}" type="sibTrans" cxnId="{FE1092C8-D6CE-4013-BB9C-32F27B0D89A7}">
      <dgm:prSet/>
      <dgm:spPr/>
      <dgm:t>
        <a:bodyPr/>
        <a:lstStyle/>
        <a:p>
          <a:endParaRPr lang="ru-RU"/>
        </a:p>
      </dgm:t>
    </dgm:pt>
    <dgm:pt modelId="{E9BDE8FE-4972-41DD-BA93-DC46B1A47332}">
      <dgm:prSet custT="1"/>
      <dgm:spPr/>
      <dgm:t>
        <a:bodyPr/>
        <a:lstStyle/>
        <a:p>
          <a:pPr rtl="0"/>
          <a:r>
            <a:rPr lang="ru-RU" sz="2400" dirty="0" smtClean="0"/>
            <a:t>Научный доклад </a:t>
          </a:r>
        </a:p>
        <a:p>
          <a:pPr rtl="0"/>
          <a:r>
            <a:rPr lang="ru-RU" sz="2000" dirty="0" smtClean="0"/>
            <a:t>об основных результатах подготовленной научно-квалификационной работы (диссертации) </a:t>
          </a:r>
        </a:p>
        <a:p>
          <a:pPr rtl="0"/>
          <a:r>
            <a:rPr lang="ru-RU" sz="2000" dirty="0" smtClean="0"/>
            <a:t>(НД)</a:t>
          </a:r>
        </a:p>
      </dgm:t>
    </dgm:pt>
    <dgm:pt modelId="{A306723E-099F-4CCB-83F4-581EDB446775}" type="parTrans" cxnId="{B36D6918-9B96-4879-8C3B-9A5FB3624681}">
      <dgm:prSet/>
      <dgm:spPr/>
      <dgm:t>
        <a:bodyPr/>
        <a:lstStyle/>
        <a:p>
          <a:endParaRPr lang="ru-RU"/>
        </a:p>
      </dgm:t>
    </dgm:pt>
    <dgm:pt modelId="{F5708B01-2AF2-42E9-908E-E043030CB66B}" type="sibTrans" cxnId="{B36D6918-9B96-4879-8C3B-9A5FB3624681}">
      <dgm:prSet/>
      <dgm:spPr/>
      <dgm:t>
        <a:bodyPr/>
        <a:lstStyle/>
        <a:p>
          <a:endParaRPr lang="ru-RU"/>
        </a:p>
      </dgm:t>
    </dgm:pt>
    <dgm:pt modelId="{D1444065-20E8-4F3C-868B-771B07B4587E}" type="pres">
      <dgm:prSet presAssocID="{64777F76-ECA4-427E-AA38-EC00C41BF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AF10C7-9C22-41F5-9450-8EC4230BC4DE}" type="pres">
      <dgm:prSet presAssocID="{16C04A54-19D6-4636-93A8-B25F374E51A8}" presName="hierRoot1" presStyleCnt="0">
        <dgm:presLayoutVars>
          <dgm:hierBranch val="init"/>
        </dgm:presLayoutVars>
      </dgm:prSet>
      <dgm:spPr/>
    </dgm:pt>
    <dgm:pt modelId="{D8B84EE3-9E8D-4FAF-A2A8-2C4A7217722B}" type="pres">
      <dgm:prSet presAssocID="{16C04A54-19D6-4636-93A8-B25F374E51A8}" presName="rootComposite1" presStyleCnt="0"/>
      <dgm:spPr/>
    </dgm:pt>
    <dgm:pt modelId="{5C275BDB-63CD-453F-B255-AC8A85224827}" type="pres">
      <dgm:prSet presAssocID="{16C04A54-19D6-4636-93A8-B25F374E51A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EBEC94-1D16-4A9A-BBF1-C049ADBEAAA7}" type="pres">
      <dgm:prSet presAssocID="{16C04A54-19D6-4636-93A8-B25F374E51A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FE2EDB5-8534-44E3-9E68-7D8500AFA625}" type="pres">
      <dgm:prSet presAssocID="{16C04A54-19D6-4636-93A8-B25F374E51A8}" presName="hierChild2" presStyleCnt="0"/>
      <dgm:spPr/>
    </dgm:pt>
    <dgm:pt modelId="{AFCEFF47-D414-44D7-845D-6A2F8E1C7E15}" type="pres">
      <dgm:prSet presAssocID="{46C9D647-3070-4155-AD00-5E4737278A4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1585783-BC8A-48DA-800B-BBD41E5376E5}" type="pres">
      <dgm:prSet presAssocID="{024E04AB-732E-4299-8046-22488A088C05}" presName="hierRoot2" presStyleCnt="0">
        <dgm:presLayoutVars>
          <dgm:hierBranch val="init"/>
        </dgm:presLayoutVars>
      </dgm:prSet>
      <dgm:spPr/>
    </dgm:pt>
    <dgm:pt modelId="{32170A23-29C9-452F-A769-5934C31235BB}" type="pres">
      <dgm:prSet presAssocID="{024E04AB-732E-4299-8046-22488A088C05}" presName="rootComposite" presStyleCnt="0"/>
      <dgm:spPr/>
    </dgm:pt>
    <dgm:pt modelId="{5E140BC3-8460-441B-9609-6AAADC2E2CCB}" type="pres">
      <dgm:prSet presAssocID="{024E04AB-732E-4299-8046-22488A088C05}" presName="rootText" presStyleLbl="node2" presStyleIdx="0" presStyleCnt="2" custScaleY="1791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DB8F50-8801-4238-B11B-19119558339A}" type="pres">
      <dgm:prSet presAssocID="{024E04AB-732E-4299-8046-22488A088C05}" presName="rootConnector" presStyleLbl="node2" presStyleIdx="0" presStyleCnt="2"/>
      <dgm:spPr/>
      <dgm:t>
        <a:bodyPr/>
        <a:lstStyle/>
        <a:p>
          <a:endParaRPr lang="ru-RU"/>
        </a:p>
      </dgm:t>
    </dgm:pt>
    <dgm:pt modelId="{DE793288-25BC-453D-84B5-3D61B41D4025}" type="pres">
      <dgm:prSet presAssocID="{024E04AB-732E-4299-8046-22488A088C05}" presName="hierChild4" presStyleCnt="0"/>
      <dgm:spPr/>
    </dgm:pt>
    <dgm:pt modelId="{DB16A36B-E46F-4A84-AEF0-2D5AFC2314AF}" type="pres">
      <dgm:prSet presAssocID="{024E04AB-732E-4299-8046-22488A088C05}" presName="hierChild5" presStyleCnt="0"/>
      <dgm:spPr/>
    </dgm:pt>
    <dgm:pt modelId="{25A6C34F-A39F-440C-A023-51529ED7CA77}" type="pres">
      <dgm:prSet presAssocID="{A306723E-099F-4CCB-83F4-581EDB446775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5156E00-CB1A-427F-A81D-F9C569AC62C5}" type="pres">
      <dgm:prSet presAssocID="{E9BDE8FE-4972-41DD-BA93-DC46B1A47332}" presName="hierRoot2" presStyleCnt="0">
        <dgm:presLayoutVars>
          <dgm:hierBranch val="init"/>
        </dgm:presLayoutVars>
      </dgm:prSet>
      <dgm:spPr/>
    </dgm:pt>
    <dgm:pt modelId="{60FD2229-782C-4AE8-BCF5-F93A737B0976}" type="pres">
      <dgm:prSet presAssocID="{E9BDE8FE-4972-41DD-BA93-DC46B1A47332}" presName="rootComposite" presStyleCnt="0"/>
      <dgm:spPr/>
    </dgm:pt>
    <dgm:pt modelId="{906B0C89-B16B-4595-BD2B-8628EF083025}" type="pres">
      <dgm:prSet presAssocID="{E9BDE8FE-4972-41DD-BA93-DC46B1A47332}" presName="rootText" presStyleLbl="node2" presStyleIdx="1" presStyleCnt="2" custScaleY="1797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38E482-60A4-4F7A-8AD5-68DB5B871B38}" type="pres">
      <dgm:prSet presAssocID="{E9BDE8FE-4972-41DD-BA93-DC46B1A47332}" presName="rootConnector" presStyleLbl="node2" presStyleIdx="1" presStyleCnt="2"/>
      <dgm:spPr/>
      <dgm:t>
        <a:bodyPr/>
        <a:lstStyle/>
        <a:p>
          <a:endParaRPr lang="ru-RU"/>
        </a:p>
      </dgm:t>
    </dgm:pt>
    <dgm:pt modelId="{5F3A8DF5-47AA-451E-AB99-6A495990F252}" type="pres">
      <dgm:prSet presAssocID="{E9BDE8FE-4972-41DD-BA93-DC46B1A47332}" presName="hierChild4" presStyleCnt="0"/>
      <dgm:spPr/>
    </dgm:pt>
    <dgm:pt modelId="{70DF9A66-AB50-47BB-A064-013357CEC7C7}" type="pres">
      <dgm:prSet presAssocID="{E9BDE8FE-4972-41DD-BA93-DC46B1A47332}" presName="hierChild5" presStyleCnt="0"/>
      <dgm:spPr/>
    </dgm:pt>
    <dgm:pt modelId="{EC8733F7-D2A3-4204-A3E4-0E06CD9383D7}" type="pres">
      <dgm:prSet presAssocID="{16C04A54-19D6-4636-93A8-B25F374E51A8}" presName="hierChild3" presStyleCnt="0"/>
      <dgm:spPr/>
    </dgm:pt>
  </dgm:ptLst>
  <dgm:cxnLst>
    <dgm:cxn modelId="{FE1092C8-D6CE-4013-BB9C-32F27B0D89A7}" srcId="{16C04A54-19D6-4636-93A8-B25F374E51A8}" destId="{024E04AB-732E-4299-8046-22488A088C05}" srcOrd="0" destOrd="0" parTransId="{46C9D647-3070-4155-AD00-5E4737278A4C}" sibTransId="{C7548025-B14E-4AD3-99BF-916A1250C062}"/>
    <dgm:cxn modelId="{CAF6106F-9A34-4A51-9538-91F81A71BC27}" type="presOf" srcId="{A306723E-099F-4CCB-83F4-581EDB446775}" destId="{25A6C34F-A39F-440C-A023-51529ED7CA77}" srcOrd="0" destOrd="0" presId="urn:microsoft.com/office/officeart/2005/8/layout/orgChart1"/>
    <dgm:cxn modelId="{50A21E10-73BB-4DFC-964B-B6857E7B313F}" type="presOf" srcId="{16C04A54-19D6-4636-93A8-B25F374E51A8}" destId="{ADEBEC94-1D16-4A9A-BBF1-C049ADBEAAA7}" srcOrd="1" destOrd="0" presId="urn:microsoft.com/office/officeart/2005/8/layout/orgChart1"/>
    <dgm:cxn modelId="{DFC18527-EA84-42C6-BCAE-C4575D4264AE}" type="presOf" srcId="{E9BDE8FE-4972-41DD-BA93-DC46B1A47332}" destId="{906B0C89-B16B-4595-BD2B-8628EF083025}" srcOrd="0" destOrd="0" presId="urn:microsoft.com/office/officeart/2005/8/layout/orgChart1"/>
    <dgm:cxn modelId="{EFFB0B24-2270-4750-8AF6-6CB5841F465A}" type="presOf" srcId="{16C04A54-19D6-4636-93A8-B25F374E51A8}" destId="{5C275BDB-63CD-453F-B255-AC8A85224827}" srcOrd="0" destOrd="0" presId="urn:microsoft.com/office/officeart/2005/8/layout/orgChart1"/>
    <dgm:cxn modelId="{9A72E4FC-DBEC-41CD-AD91-90F5BE155E60}" srcId="{64777F76-ECA4-427E-AA38-EC00C41BFA7A}" destId="{16C04A54-19D6-4636-93A8-B25F374E51A8}" srcOrd="0" destOrd="0" parTransId="{8F7AC8BC-F55B-42BC-A7C8-DBEBD9DE6988}" sibTransId="{94C18039-2248-4D9D-8079-D3FB5D4EF3D7}"/>
    <dgm:cxn modelId="{7E420072-5E43-4F1D-AC1E-B42DA7D5C450}" type="presOf" srcId="{46C9D647-3070-4155-AD00-5E4737278A4C}" destId="{AFCEFF47-D414-44D7-845D-6A2F8E1C7E15}" srcOrd="0" destOrd="0" presId="urn:microsoft.com/office/officeart/2005/8/layout/orgChart1"/>
    <dgm:cxn modelId="{D2B20739-CB19-447B-999C-5559AEB964FD}" type="presOf" srcId="{024E04AB-732E-4299-8046-22488A088C05}" destId="{5E140BC3-8460-441B-9609-6AAADC2E2CCB}" srcOrd="0" destOrd="0" presId="urn:microsoft.com/office/officeart/2005/8/layout/orgChart1"/>
    <dgm:cxn modelId="{B36D6918-9B96-4879-8C3B-9A5FB3624681}" srcId="{16C04A54-19D6-4636-93A8-B25F374E51A8}" destId="{E9BDE8FE-4972-41DD-BA93-DC46B1A47332}" srcOrd="1" destOrd="0" parTransId="{A306723E-099F-4CCB-83F4-581EDB446775}" sibTransId="{F5708B01-2AF2-42E9-908E-E043030CB66B}"/>
    <dgm:cxn modelId="{68F21FA3-F4EA-4CCE-B7F5-8A44A130139A}" type="presOf" srcId="{024E04AB-732E-4299-8046-22488A088C05}" destId="{76DB8F50-8801-4238-B11B-19119558339A}" srcOrd="1" destOrd="0" presId="urn:microsoft.com/office/officeart/2005/8/layout/orgChart1"/>
    <dgm:cxn modelId="{45833C2B-5213-48FA-840F-AB5E1F478D58}" type="presOf" srcId="{E9BDE8FE-4972-41DD-BA93-DC46B1A47332}" destId="{5838E482-60A4-4F7A-8AD5-68DB5B871B38}" srcOrd="1" destOrd="0" presId="urn:microsoft.com/office/officeart/2005/8/layout/orgChart1"/>
    <dgm:cxn modelId="{6F9E89DA-BB55-4369-9D82-20A37DD2F535}" type="presOf" srcId="{64777F76-ECA4-427E-AA38-EC00C41BFA7A}" destId="{D1444065-20E8-4F3C-868B-771B07B4587E}" srcOrd="0" destOrd="0" presId="urn:microsoft.com/office/officeart/2005/8/layout/orgChart1"/>
    <dgm:cxn modelId="{3D997435-8A63-4B13-8537-9C08D8A483E7}" type="presParOf" srcId="{D1444065-20E8-4F3C-868B-771B07B4587E}" destId="{91AF10C7-9C22-41F5-9450-8EC4230BC4DE}" srcOrd="0" destOrd="0" presId="urn:microsoft.com/office/officeart/2005/8/layout/orgChart1"/>
    <dgm:cxn modelId="{3AF90051-569E-41D4-9ADA-E7F3C846696A}" type="presParOf" srcId="{91AF10C7-9C22-41F5-9450-8EC4230BC4DE}" destId="{D8B84EE3-9E8D-4FAF-A2A8-2C4A7217722B}" srcOrd="0" destOrd="0" presId="urn:microsoft.com/office/officeart/2005/8/layout/orgChart1"/>
    <dgm:cxn modelId="{893523D2-B229-4462-84FB-81172CDBA587}" type="presParOf" srcId="{D8B84EE3-9E8D-4FAF-A2A8-2C4A7217722B}" destId="{5C275BDB-63CD-453F-B255-AC8A85224827}" srcOrd="0" destOrd="0" presId="urn:microsoft.com/office/officeart/2005/8/layout/orgChart1"/>
    <dgm:cxn modelId="{0C3D8BE5-C2A2-4B01-9A8F-62CAB969865E}" type="presParOf" srcId="{D8B84EE3-9E8D-4FAF-A2A8-2C4A7217722B}" destId="{ADEBEC94-1D16-4A9A-BBF1-C049ADBEAAA7}" srcOrd="1" destOrd="0" presId="urn:microsoft.com/office/officeart/2005/8/layout/orgChart1"/>
    <dgm:cxn modelId="{EEF31BA1-AB8F-4079-80DA-F1E49E4BC0D5}" type="presParOf" srcId="{91AF10C7-9C22-41F5-9450-8EC4230BC4DE}" destId="{3FE2EDB5-8534-44E3-9E68-7D8500AFA625}" srcOrd="1" destOrd="0" presId="urn:microsoft.com/office/officeart/2005/8/layout/orgChart1"/>
    <dgm:cxn modelId="{C39BC4FB-A75D-472B-83D5-0C5B9DDFE8AF}" type="presParOf" srcId="{3FE2EDB5-8534-44E3-9E68-7D8500AFA625}" destId="{AFCEFF47-D414-44D7-845D-6A2F8E1C7E15}" srcOrd="0" destOrd="0" presId="urn:microsoft.com/office/officeart/2005/8/layout/orgChart1"/>
    <dgm:cxn modelId="{62416D2A-5C83-46C8-8E40-B1C74E7C41BB}" type="presParOf" srcId="{3FE2EDB5-8534-44E3-9E68-7D8500AFA625}" destId="{A1585783-BC8A-48DA-800B-BBD41E5376E5}" srcOrd="1" destOrd="0" presId="urn:microsoft.com/office/officeart/2005/8/layout/orgChart1"/>
    <dgm:cxn modelId="{F09F2286-FEEC-413A-BEE1-A0B193D4FDCA}" type="presParOf" srcId="{A1585783-BC8A-48DA-800B-BBD41E5376E5}" destId="{32170A23-29C9-452F-A769-5934C31235BB}" srcOrd="0" destOrd="0" presId="urn:microsoft.com/office/officeart/2005/8/layout/orgChart1"/>
    <dgm:cxn modelId="{7BC2B8AB-5983-411D-883E-E711BA2C0955}" type="presParOf" srcId="{32170A23-29C9-452F-A769-5934C31235BB}" destId="{5E140BC3-8460-441B-9609-6AAADC2E2CCB}" srcOrd="0" destOrd="0" presId="urn:microsoft.com/office/officeart/2005/8/layout/orgChart1"/>
    <dgm:cxn modelId="{CE696658-8085-4D42-99CD-5E8A88BE7BFF}" type="presParOf" srcId="{32170A23-29C9-452F-A769-5934C31235BB}" destId="{76DB8F50-8801-4238-B11B-19119558339A}" srcOrd="1" destOrd="0" presId="urn:microsoft.com/office/officeart/2005/8/layout/orgChart1"/>
    <dgm:cxn modelId="{4CDAA054-7FA5-44F5-812F-877B5E2C021A}" type="presParOf" srcId="{A1585783-BC8A-48DA-800B-BBD41E5376E5}" destId="{DE793288-25BC-453D-84B5-3D61B41D4025}" srcOrd="1" destOrd="0" presId="urn:microsoft.com/office/officeart/2005/8/layout/orgChart1"/>
    <dgm:cxn modelId="{7722A78A-5367-412F-8FD1-373D7F65DA07}" type="presParOf" srcId="{A1585783-BC8A-48DA-800B-BBD41E5376E5}" destId="{DB16A36B-E46F-4A84-AEF0-2D5AFC2314AF}" srcOrd="2" destOrd="0" presId="urn:microsoft.com/office/officeart/2005/8/layout/orgChart1"/>
    <dgm:cxn modelId="{74B215C9-DC87-46D2-A62C-A8F0F7687A8B}" type="presParOf" srcId="{3FE2EDB5-8534-44E3-9E68-7D8500AFA625}" destId="{25A6C34F-A39F-440C-A023-51529ED7CA77}" srcOrd="2" destOrd="0" presId="urn:microsoft.com/office/officeart/2005/8/layout/orgChart1"/>
    <dgm:cxn modelId="{E26C3D3E-395A-4491-A99B-A7F8D547F5FC}" type="presParOf" srcId="{3FE2EDB5-8534-44E3-9E68-7D8500AFA625}" destId="{D5156E00-CB1A-427F-A81D-F9C569AC62C5}" srcOrd="3" destOrd="0" presId="urn:microsoft.com/office/officeart/2005/8/layout/orgChart1"/>
    <dgm:cxn modelId="{9097BF3C-E124-4491-B76F-D2A6E17AF5DA}" type="presParOf" srcId="{D5156E00-CB1A-427F-A81D-F9C569AC62C5}" destId="{60FD2229-782C-4AE8-BCF5-F93A737B0976}" srcOrd="0" destOrd="0" presId="urn:microsoft.com/office/officeart/2005/8/layout/orgChart1"/>
    <dgm:cxn modelId="{C84670B8-3D08-4CF0-9C82-37BE40AEBA6A}" type="presParOf" srcId="{60FD2229-782C-4AE8-BCF5-F93A737B0976}" destId="{906B0C89-B16B-4595-BD2B-8628EF083025}" srcOrd="0" destOrd="0" presId="urn:microsoft.com/office/officeart/2005/8/layout/orgChart1"/>
    <dgm:cxn modelId="{C6C06C38-7935-4DF2-80A6-D42FCD5995D9}" type="presParOf" srcId="{60FD2229-782C-4AE8-BCF5-F93A737B0976}" destId="{5838E482-60A4-4F7A-8AD5-68DB5B871B38}" srcOrd="1" destOrd="0" presId="urn:microsoft.com/office/officeart/2005/8/layout/orgChart1"/>
    <dgm:cxn modelId="{300786E5-96E3-4BFA-A946-E62A330996D4}" type="presParOf" srcId="{D5156E00-CB1A-427F-A81D-F9C569AC62C5}" destId="{5F3A8DF5-47AA-451E-AB99-6A495990F252}" srcOrd="1" destOrd="0" presId="urn:microsoft.com/office/officeart/2005/8/layout/orgChart1"/>
    <dgm:cxn modelId="{781DF668-999E-48EB-8E38-28732938358F}" type="presParOf" srcId="{D5156E00-CB1A-427F-A81D-F9C569AC62C5}" destId="{70DF9A66-AB50-47BB-A064-013357CEC7C7}" srcOrd="2" destOrd="0" presId="urn:microsoft.com/office/officeart/2005/8/layout/orgChart1"/>
    <dgm:cxn modelId="{901C4A8D-D666-49EB-8771-272C1D412AC7}" type="presParOf" srcId="{91AF10C7-9C22-41F5-9450-8EC4230BC4DE}" destId="{EC8733F7-D2A3-4204-A3E4-0E06CD9383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6C34F-A39F-440C-A023-51529ED7CA77}">
      <dsp:nvSpPr>
        <dsp:cNvPr id="0" name=""/>
        <dsp:cNvSpPr/>
      </dsp:nvSpPr>
      <dsp:spPr>
        <a:xfrm>
          <a:off x="4114800" y="1407037"/>
          <a:ext cx="1701775" cy="590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49"/>
              </a:lnTo>
              <a:lnTo>
                <a:pt x="1701775" y="295349"/>
              </a:lnTo>
              <a:lnTo>
                <a:pt x="1701775" y="59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EFF47-D414-44D7-845D-6A2F8E1C7E15}">
      <dsp:nvSpPr>
        <dsp:cNvPr id="0" name=""/>
        <dsp:cNvSpPr/>
      </dsp:nvSpPr>
      <dsp:spPr>
        <a:xfrm>
          <a:off x="2413024" y="1407037"/>
          <a:ext cx="1701775" cy="590698"/>
        </a:xfrm>
        <a:custGeom>
          <a:avLst/>
          <a:gdLst/>
          <a:ahLst/>
          <a:cxnLst/>
          <a:rect l="0" t="0" r="0" b="0"/>
          <a:pathLst>
            <a:path>
              <a:moveTo>
                <a:pt x="1701775" y="0"/>
              </a:moveTo>
              <a:lnTo>
                <a:pt x="1701775" y="295349"/>
              </a:lnTo>
              <a:lnTo>
                <a:pt x="0" y="295349"/>
              </a:lnTo>
              <a:lnTo>
                <a:pt x="0" y="590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75BDB-63CD-453F-B255-AC8A85224827}">
      <dsp:nvSpPr>
        <dsp:cNvPr id="0" name=""/>
        <dsp:cNvSpPr/>
      </dsp:nvSpPr>
      <dsp:spPr>
        <a:xfrm>
          <a:off x="2708374" y="612"/>
          <a:ext cx="2812851" cy="1406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Этапы ГИА</a:t>
          </a:r>
          <a:endParaRPr lang="ru-RU" sz="3600" kern="1200" dirty="0"/>
        </a:p>
      </dsp:txBody>
      <dsp:txXfrm>
        <a:off x="2708374" y="612"/>
        <a:ext cx="2812851" cy="1406425"/>
      </dsp:txXfrm>
    </dsp:sp>
    <dsp:sp modelId="{5E140BC3-8460-441B-9609-6AAADC2E2CCB}">
      <dsp:nvSpPr>
        <dsp:cNvPr id="0" name=""/>
        <dsp:cNvSpPr/>
      </dsp:nvSpPr>
      <dsp:spPr>
        <a:xfrm>
          <a:off x="1006599" y="1997736"/>
          <a:ext cx="2812851" cy="2518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 smtClean="0"/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Государственный экзамен</a:t>
          </a:r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/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 smtClean="0"/>
        </a:p>
        <a:p>
          <a:pPr lvl="0" algn="ctr" defTabSz="177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(ГЭ)</a:t>
          </a:r>
          <a:endParaRPr lang="ru-RU" sz="2300" kern="1200" dirty="0"/>
        </a:p>
      </dsp:txBody>
      <dsp:txXfrm>
        <a:off x="1006599" y="1997736"/>
        <a:ext cx="2812851" cy="2518978"/>
      </dsp:txXfrm>
    </dsp:sp>
    <dsp:sp modelId="{906B0C89-B16B-4595-BD2B-8628EF083025}">
      <dsp:nvSpPr>
        <dsp:cNvPr id="0" name=""/>
        <dsp:cNvSpPr/>
      </dsp:nvSpPr>
      <dsp:spPr>
        <a:xfrm>
          <a:off x="4410149" y="1997736"/>
          <a:ext cx="2812851" cy="2527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Научный доклад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 основных результатах подготовленной научно-квалификационной работы (диссертации)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(НД)</a:t>
          </a:r>
        </a:p>
      </dsp:txBody>
      <dsp:txXfrm>
        <a:off x="4410149" y="1997736"/>
        <a:ext cx="2812851" cy="2527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BFE95-6833-4147-BBE1-B18C78728076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B7AFA-99DF-4193-A350-A73E12A3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1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1" y="4400551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algn="l">
              <a:buClr>
                <a:srgbClr val="000000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1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4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02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6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2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0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9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6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2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0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9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71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1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4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6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4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4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800"/>
            </a:lvl4pPr>
            <a:lvl5pPr marL="1828727" indent="0">
              <a:buNone/>
              <a:defRPr sz="800"/>
            </a:lvl5pPr>
            <a:lvl6pPr marL="2285909" indent="0">
              <a:buNone/>
              <a:defRPr sz="800"/>
            </a:lvl6pPr>
            <a:lvl7pPr marL="2743091" indent="0">
              <a:buNone/>
              <a:defRPr sz="800"/>
            </a:lvl7pPr>
            <a:lvl8pPr marL="3200272" indent="0">
              <a:buNone/>
              <a:defRPr sz="800"/>
            </a:lvl8pPr>
            <a:lvl9pPr marL="365745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800"/>
            </a:lvl4pPr>
            <a:lvl5pPr marL="1828727" indent="0">
              <a:buNone/>
              <a:defRPr sz="800"/>
            </a:lvl5pPr>
            <a:lvl6pPr marL="2285909" indent="0">
              <a:buNone/>
              <a:defRPr sz="800"/>
            </a:lvl6pPr>
            <a:lvl7pPr marL="2743091" indent="0">
              <a:buNone/>
              <a:defRPr sz="800"/>
            </a:lvl7pPr>
            <a:lvl8pPr marL="3200272" indent="0">
              <a:buNone/>
              <a:defRPr sz="800"/>
            </a:lvl8pPr>
            <a:lvl9pPr marL="365745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8779-5BF9-4C15-B099-7B3D1FB62779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54B5E-6980-4D28-B838-60A1DE059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7" indent="-342887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8" algn="l" defTabSz="9143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7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8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228600" marR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28650" y="6356353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6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2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0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9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28950" y="6356353"/>
            <a:ext cx="3086098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8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6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45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727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909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91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72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454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457950" y="6356353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9064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2132857"/>
            <a:ext cx="9649072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 Black" panose="020B0A04020102020204" pitchFamily="34" charset="0"/>
              </a:rPr>
              <a:t>Государственная итоговая аттестация </a:t>
            </a:r>
            <a:br>
              <a:rPr lang="ru-RU" sz="3600" b="1" dirty="0">
                <a:solidFill>
                  <a:schemeClr val="tx2"/>
                </a:solidFill>
                <a:latin typeface="Arial Black" panose="020B0A04020102020204" pitchFamily="34" charset="0"/>
              </a:rPr>
            </a:br>
            <a:endParaRPr lang="ru-RU" sz="36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9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653708"/>
              </p:ext>
            </p:extLst>
          </p:nvPr>
        </p:nvGraphicFramePr>
        <p:xfrm>
          <a:off x="467544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32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359533" y="1268760"/>
            <a:ext cx="8496944" cy="5301449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Autofit/>
          </a:bodyPr>
          <a:lstStyle/>
          <a:p>
            <a:pPr>
              <a:buClr>
                <a:srgbClr val="0064A8"/>
              </a:buClr>
              <a:buSzPct val="25000"/>
              <a:buFont typeface="Verdana"/>
              <a:buNone/>
            </a:pPr>
            <a:endParaRPr lang="ru-RU"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000" kern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500"/>
              </a:spcBef>
              <a:buClr>
                <a:srgbClr val="000000"/>
              </a:buClr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800" kern="0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endParaRPr sz="1300" kern="0" dirty="0">
              <a:solidFill>
                <a:srgbClr val="4C4D4F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866" y="1595773"/>
            <a:ext cx="8654740" cy="464742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ru-RU" sz="4400" b="1" i="1" kern="0" dirty="0">
              <a:solidFill>
                <a:srgbClr val="C00000"/>
              </a:solidFill>
              <a:latin typeface="Calibri"/>
              <a:cs typeface="Calibri"/>
              <a:sym typeface="Arial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Цель государственного экзамена </a:t>
            </a:r>
            <a:r>
              <a:rPr lang="ru-RU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-  проверка готовности выпускников к </a:t>
            </a:r>
            <a:r>
              <a:rPr lang="ru-RU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преподавательской деятельности </a:t>
            </a:r>
            <a:r>
              <a:rPr lang="ru-RU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по программам высшего образования. </a:t>
            </a:r>
            <a:endParaRPr lang="ru-RU" sz="28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lang="ru-RU" sz="2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lang="ru-RU" sz="2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Цель научного доклада </a:t>
            </a:r>
            <a:r>
              <a:rPr lang="ru-RU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- проверка готовности выпускников к </a:t>
            </a:r>
            <a:r>
              <a:rPr lang="ru-RU" sz="2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исследовательской деятельности</a:t>
            </a:r>
            <a:r>
              <a:rPr lang="ru-RU" sz="28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>
            <a:lvl1pPr algn="ctr" defTabSz="91436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6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</a:rPr>
              <a:t>Цели ГИА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68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Государственные экзаменационные комиссии (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ГЭКи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</a:t>
            </a:r>
            <a:endParaRPr lang="ru-RU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Секретарь</a:t>
            </a:r>
          </a:p>
          <a:p>
            <a:pPr marL="0" indent="0">
              <a:buNone/>
            </a:pPr>
            <a:endParaRPr lang="ru-RU" sz="20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95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Допуски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к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9"/>
            <a:ext cx="8640960" cy="5145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prstClr val="black"/>
                </a:solidFill>
              </a:rPr>
              <a:t>К ГИА допускаются аспиранты, полностью освоившие образовательную программу</a:t>
            </a:r>
          </a:p>
          <a:p>
            <a:pPr marL="0" indent="0">
              <a:buNone/>
            </a:pPr>
            <a:endParaRPr lang="ru-RU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Проекты приказов о допуске к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ГИА</a:t>
            </a:r>
            <a:endParaRPr lang="ru-RU" sz="28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Смену </a:t>
            </a:r>
            <a:r>
              <a:rPr lang="ru-RU" sz="2800" b="1" dirty="0">
                <a:solidFill>
                  <a:srgbClr val="C00000"/>
                </a:solidFill>
              </a:rPr>
              <a:t>тематик научно-квалификационных </a:t>
            </a:r>
            <a:r>
              <a:rPr lang="ru-RU" sz="2800" b="1" dirty="0" smtClean="0">
                <a:solidFill>
                  <a:srgbClr val="C00000"/>
                </a:solidFill>
              </a:rPr>
              <a:t>работ провести Ученым советом института</a:t>
            </a:r>
            <a:endParaRPr lang="ru-RU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3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70483" y="2996953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6489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Расписание консультаций, предзащит 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работы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ГЭКов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7"/>
            <a:ext cx="8229600" cy="4929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Сроки ГИА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 ГЭ - </a:t>
            </a:r>
            <a:r>
              <a:rPr lang="ru-RU" sz="2400" b="1" dirty="0">
                <a:solidFill>
                  <a:srgbClr val="000000"/>
                </a:solidFill>
                <a:latin typeface="YS Text"/>
              </a:rPr>
              <a:t>24.06-6.07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	НД - сентябрь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sym typeface="Arial"/>
              </a:rPr>
              <a:t>Предзащита на кафедре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- не позднее, чем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за 7 календарных дней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до даты представления научного доклада в ГЭК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3584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Рассмотрение на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ВК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учебно-методической разработки перед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ГЭ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тематик методических разработок  оформляется протоколом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рассмотрения методической разработки оформляется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протоколом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 менее, чем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за 3 дня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ГЭ секретарю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ГЭК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передаются: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методическая разработка</a:t>
            </a:r>
          </a:p>
          <a:p>
            <a:pPr lvl="1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выписка из протокола заседания ВК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1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" y="1268760"/>
            <a:ext cx="9036496" cy="4525963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Зав. ВК организует проверку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текстов научно-квалификационных работ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наличие неправомерных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заимствований</a:t>
            </a:r>
          </a:p>
          <a:p>
            <a:pPr lvl="0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Размещение текстов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НД, отзывов и рецензий на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vkr.unn.ru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ННГУ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За 20 дней до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ГЭКа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- зав. ВК отправляет текст научно-квалификационной работы на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рецензию</a:t>
            </a:r>
          </a:p>
          <a:p>
            <a:pPr lvl="0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10 дней до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ГЭКа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– рецензия (рецензии) предоставляется на ВК (Рецензент – не является сотрудником ВК, имеет ученую степень по соответствующей отрасли науки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За 10 дней до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ГЭКа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-  отзыв научного руководителя предоставляется на ВК</a:t>
            </a:r>
          </a:p>
          <a:p>
            <a:pPr lvl="0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 менее, чем за 7 дней до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ГЭКа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ВК знакомит аспиранта с отзывом и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рецензией</a:t>
            </a:r>
          </a:p>
          <a:p>
            <a:pPr lvl="0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 предзащиты НД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ВК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1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Предзащита НД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ВК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1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менее, чем за 7 дней</a:t>
            </a:r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предзащита </a:t>
            </a:r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 на ВК и </a:t>
            </a:r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заключения о научно-квалификационной работе (</a:t>
            </a:r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диссертации)</a:t>
            </a:r>
          </a:p>
          <a:p>
            <a:pPr lvl="0"/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предзащит на кафедрах секретарю ГЭК не позднее, чем за 3 дня до испытания, должны поступить:</a:t>
            </a:r>
          </a:p>
          <a:p>
            <a:pPr lvl="1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научно-квалификационная работа</a:t>
            </a:r>
          </a:p>
          <a:p>
            <a:pPr lvl="1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научного доклада </a:t>
            </a:r>
            <a:endPara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протокола заседания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 с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заключением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научно-квалификационной работе, с результатами проверки НКР на предмет заимствования</a:t>
            </a:r>
          </a:p>
          <a:p>
            <a:pPr lvl="1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отзыв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научного руководителя </a:t>
            </a:r>
          </a:p>
          <a:p>
            <a:pPr lvl="1"/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рецензия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(рецензии)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6748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312</Words>
  <Application>Microsoft Office PowerPoint</Application>
  <PresentationFormat>Экран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Office Theme</vt:lpstr>
      <vt:lpstr>Государственная итоговая аттестация  </vt:lpstr>
      <vt:lpstr>Презентация PowerPoint</vt:lpstr>
      <vt:lpstr>Презентация PowerPoint</vt:lpstr>
      <vt:lpstr>Государственные экзаменационные комиссии (ГЭКи)</vt:lpstr>
      <vt:lpstr> Допуски к ГИА</vt:lpstr>
      <vt:lpstr>Расписание консультаций, предзащит и работы ГЭКов </vt:lpstr>
      <vt:lpstr>Рассмотрение на ВК  учебно-методической разработки перед ГЭ </vt:lpstr>
      <vt:lpstr>До предзащиты НД на ВК</vt:lpstr>
      <vt:lpstr>Предзащита НД на ВК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 в 2017 году</dc:title>
  <dc:creator>1</dc:creator>
  <cp:lastModifiedBy>001</cp:lastModifiedBy>
  <cp:revision>21</cp:revision>
  <dcterms:created xsi:type="dcterms:W3CDTF">2017-04-20T10:48:28Z</dcterms:created>
  <dcterms:modified xsi:type="dcterms:W3CDTF">2021-05-18T20:03:08Z</dcterms:modified>
</cp:coreProperties>
</file>