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3" r:id="rId1"/>
  </p:sldMasterIdLst>
  <p:notesMasterIdLst>
    <p:notesMasterId r:id="rId9"/>
  </p:notesMasterIdLst>
  <p:sldIdLst>
    <p:sldId id="256" r:id="rId2"/>
    <p:sldId id="264" r:id="rId3"/>
    <p:sldId id="257" r:id="rId4"/>
    <p:sldId id="259" r:id="rId5"/>
    <p:sldId id="261" r:id="rId6"/>
    <p:sldId id="258" r:id="rId7"/>
    <p:sldId id="262" r:id="rId8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1267" name="Shape 3"/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2052" name="Shape 4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371600" y="1143000"/>
            <a:ext cx="4114800" cy="3086100"/>
          </a:xfrm>
          <a:custGeom>
            <a:avLst/>
            <a:gdLst>
              <a:gd name="T0" fmla="*/ 0 w 120000"/>
              <a:gd name="T1" fmla="*/ 0 h 120000"/>
              <a:gd name="T2" fmla="*/ 141096492 w 120000"/>
              <a:gd name="T3" fmla="*/ 0 h 120000"/>
              <a:gd name="T4" fmla="*/ 141096492 w 120000"/>
              <a:gd name="T5" fmla="*/ 79366777 h 120000"/>
              <a:gd name="T6" fmla="*/ 0 w 120000"/>
              <a:gd name="T7" fmla="*/ 7936677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endParaRPr noProof="0">
              <a:sym typeface="Arial"/>
            </a:endParaRPr>
          </a:p>
        </p:txBody>
      </p:sp>
      <p:sp>
        <p:nvSpPr>
          <p:cNvPr id="11270" name="Shape 6"/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1271" name="Shape 7"/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6404343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9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headEnd/>
            <a:tailEnd/>
          </a:ln>
        </p:spPr>
      </p:sp>
      <p:sp>
        <p:nvSpPr>
          <p:cNvPr id="4099" name="Shape 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100" name="Shape 9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endParaRPr lang="ru-RU" altLang="ru-RU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01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1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headEnd/>
            <a:tailEnd/>
          </a:ln>
        </p:spPr>
      </p:sp>
      <p:sp>
        <p:nvSpPr>
          <p:cNvPr id="6147" name="Shape 115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148" name="Shape 1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endParaRPr lang="ru-RU" altLang="ru-RU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11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1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headEnd/>
            <a:tailEnd/>
          </a:ln>
        </p:spPr>
      </p:sp>
      <p:sp>
        <p:nvSpPr>
          <p:cNvPr id="11267" name="Shape 115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1268" name="Shape 1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endParaRPr lang="ru-RU" altLang="ru-RU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852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1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headEnd/>
            <a:tailEnd/>
          </a:ln>
        </p:spPr>
      </p:sp>
      <p:sp>
        <p:nvSpPr>
          <p:cNvPr id="9219" name="Shape 115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9220" name="Shape 1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endParaRPr lang="ru-RU" altLang="ru-RU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765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849278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25096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44276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550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1832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845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57296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18042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811734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77940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42587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23034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85"/>
          <p:cNvSpPr txBox="1">
            <a:spLocks noChangeArrowheads="1"/>
          </p:cNvSpPr>
          <p:nvPr/>
        </p:nvSpPr>
        <p:spPr bwMode="auto">
          <a:xfrm>
            <a:off x="468313" y="2605088"/>
            <a:ext cx="822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altLang="ru-RU" sz="5400">
                <a:solidFill>
                  <a:srgbClr val="FFFFFF"/>
                </a:solidFill>
                <a:sym typeface="Calibri" pitchFamily="34" charset="0"/>
              </a:rPr>
              <a:t>Заголовок</a:t>
            </a:r>
          </a:p>
        </p:txBody>
      </p:sp>
      <p:sp>
        <p:nvSpPr>
          <p:cNvPr id="3075" name="Shape 86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altLang="ru-RU" sz="3600">
                <a:solidFill>
                  <a:srgbClr val="FFFFFF"/>
                </a:solidFill>
                <a:sym typeface="Calibri" pitchFamily="34" charset="0"/>
              </a:rPr>
              <a:t>Подзаголовок презентации</a:t>
            </a:r>
          </a:p>
        </p:txBody>
      </p:sp>
      <p:sp>
        <p:nvSpPr>
          <p:cNvPr id="3076" name="Shape 89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altLang="ru-RU" sz="1800">
                <a:solidFill>
                  <a:srgbClr val="FFFFFF"/>
                </a:solidFill>
                <a:latin typeface="Arial" charset="0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3077" name="Shape 90"/>
          <p:cNvSpPr>
            <a:spLocks noChangeArrowheads="1"/>
          </p:cNvSpPr>
          <p:nvPr/>
        </p:nvSpPr>
        <p:spPr bwMode="auto">
          <a:xfrm>
            <a:off x="-30163" y="6381750"/>
            <a:ext cx="9144001" cy="487363"/>
          </a:xfrm>
          <a:prstGeom prst="rect">
            <a:avLst/>
          </a:prstGeom>
          <a:solidFill>
            <a:srgbClr val="0064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dirty="0">
                <a:solidFill>
                  <a:schemeClr val="bg1"/>
                </a:solidFill>
              </a:rPr>
              <a:t>Нижний Новгород</a:t>
            </a:r>
          </a:p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dirty="0" smtClean="0">
                <a:solidFill>
                  <a:schemeClr val="bg1"/>
                </a:solidFill>
              </a:rPr>
              <a:t>201</a:t>
            </a:r>
            <a:r>
              <a:rPr lang="en-US" altLang="ru-RU" dirty="0" smtClean="0">
                <a:solidFill>
                  <a:schemeClr val="bg1"/>
                </a:solidFill>
              </a:rPr>
              <a:t>9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3078" name="Shape 91"/>
          <p:cNvSpPr>
            <a:spLocks noChangeArrowheads="1"/>
          </p:cNvSpPr>
          <p:nvPr/>
        </p:nvSpPr>
        <p:spPr bwMode="auto">
          <a:xfrm>
            <a:off x="0" y="4763"/>
            <a:ext cx="9170988" cy="895351"/>
          </a:xfrm>
          <a:prstGeom prst="rect">
            <a:avLst/>
          </a:prstGeom>
          <a:solidFill>
            <a:srgbClr val="0064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 eaLnBrk="1" hangingPunct="1">
              <a:buClr>
                <a:srgbClr val="000000"/>
              </a:buClr>
              <a:buFont typeface="Arial" charset="0"/>
              <a:buNone/>
            </a:pPr>
            <a:endParaRPr lang="ru-RU" altLang="ru-RU"/>
          </a:p>
        </p:txBody>
      </p:sp>
      <p:sp>
        <p:nvSpPr>
          <p:cNvPr id="3079" name="Shape 93"/>
          <p:cNvSpPr txBox="1">
            <a:spLocks noChangeArrowheads="1"/>
          </p:cNvSpPr>
          <p:nvPr/>
        </p:nvSpPr>
        <p:spPr bwMode="auto">
          <a:xfrm>
            <a:off x="428596" y="919194"/>
            <a:ext cx="8286808" cy="546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ВЫСШЕГО ОБРАЗОВАНИЯ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высшего образования «Национальный исследовательский Нижегородский государственный университет им. Н.И. Лобачевского»</a:t>
            </a: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биомедицины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нейротехнологий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 Биология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Нейробиология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выполнена на базе…..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Профильная практика</a:t>
            </a: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00.00.201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00.00.201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115000"/>
              </a:lnSpc>
              <a:buClr>
                <a:srgbClr val="000000"/>
              </a:buClr>
              <a:buSzPct val="25000"/>
              <a:buFont typeface="Arial" charset="0"/>
              <a:buNone/>
            </a:pPr>
            <a:endParaRPr lang="ru-RU" altLang="ru-RU" sz="1600" b="1" dirty="0">
              <a:solidFill>
                <a:schemeClr val="tx2"/>
              </a:solidFill>
              <a:latin typeface="Arial" charset="0"/>
            </a:endParaRPr>
          </a:p>
          <a:p>
            <a:pPr algn="r" eaLnBrk="1" hangingPunct="1">
              <a:lnSpc>
                <a:spcPct val="115000"/>
              </a:lnSpc>
              <a:buClr>
                <a:srgbClr val="000000"/>
              </a:buClr>
              <a:buSzPct val="25000"/>
              <a:buFont typeface="Arial" charset="0"/>
              <a:buNone/>
            </a:pPr>
            <a:endParaRPr lang="ru-RU" altLang="ru-RU" sz="1600" b="1" dirty="0">
              <a:solidFill>
                <a:schemeClr val="tx2"/>
              </a:solidFill>
              <a:latin typeface="Arial" charset="0"/>
            </a:endParaRPr>
          </a:p>
          <a:p>
            <a:pPr algn="r" eaLnBrk="1" hangingPunct="1">
              <a:lnSpc>
                <a:spcPct val="115000"/>
              </a:lnSpc>
              <a:buClr>
                <a:srgbClr val="000000"/>
              </a:buClr>
              <a:buSzPct val="25000"/>
              <a:buFont typeface="Arial" charset="0"/>
              <a:buNone/>
            </a:pPr>
            <a:endParaRPr lang="ru-RU" altLang="ru-RU" sz="1600" b="1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080" name="Shape 9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1764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72264" y="4429132"/>
            <a:ext cx="23574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371314-7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Студент (ФИО)…..  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Руководитель степень, должность ФИО…..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0" y="0"/>
            <a:ext cx="9144000" cy="712788"/>
            <a:chOff x="0" y="0"/>
            <a:chExt cx="9144000" cy="712657"/>
          </a:xfrm>
        </p:grpSpPr>
        <p:sp>
          <p:nvSpPr>
            <p:cNvPr id="3" name="Shape 108"/>
            <p:cNvSpPr>
              <a:spLocks noChangeArrowheads="1"/>
            </p:cNvSpPr>
            <p:nvPr/>
          </p:nvSpPr>
          <p:spPr bwMode="auto">
            <a:xfrm>
              <a:off x="0" y="0"/>
              <a:ext cx="9144000" cy="712657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pic>
          <p:nvPicPr>
            <p:cNvPr id="4" name="Shape 112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01469"/>
              <a:ext cx="2176462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Группа 2"/>
          <p:cNvGrpSpPr>
            <a:grpSpLocks/>
          </p:cNvGrpSpPr>
          <p:nvPr/>
        </p:nvGrpSpPr>
        <p:grpSpPr bwMode="auto">
          <a:xfrm>
            <a:off x="0" y="6497638"/>
            <a:ext cx="9180513" cy="360362"/>
            <a:chOff x="0" y="6497960"/>
            <a:chExt cx="9180512" cy="360040"/>
          </a:xfrm>
        </p:grpSpPr>
        <p:sp>
          <p:nvSpPr>
            <p:cNvPr id="6" name="Shape 107"/>
            <p:cNvSpPr>
              <a:spLocks noChangeArrowheads="1"/>
            </p:cNvSpPr>
            <p:nvPr/>
          </p:nvSpPr>
          <p:spPr bwMode="auto">
            <a:xfrm>
              <a:off x="0" y="6525344"/>
              <a:ext cx="8820472" cy="332656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8820472" y="6497960"/>
              <a:ext cx="3600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/>
              <a:r>
                <a:rPr lang="ru-RU"/>
                <a:t>2</a:t>
              </a:r>
            </a:p>
          </p:txBody>
        </p:sp>
      </p:grpSp>
      <p:sp>
        <p:nvSpPr>
          <p:cNvPr id="8" name="Содержимое 2"/>
          <p:cNvSpPr txBox="1">
            <a:spLocks/>
          </p:cNvSpPr>
          <p:nvPr/>
        </p:nvSpPr>
        <p:spPr>
          <a:xfrm>
            <a:off x="428625" y="1357313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None/>
            </a:pPr>
            <a:endParaRPr lang="ru-RU" altLang="ru-RU" sz="28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14282" y="1000108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Комментарий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слайд, отражающий актуальность работы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04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hape 103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altLang="ru-RU" sz="3600">
                <a:solidFill>
                  <a:srgbClr val="FFFFFF"/>
                </a:solidFill>
                <a:sym typeface="Calibri" pitchFamily="34" charset="0"/>
              </a:rPr>
              <a:t>Подзаголовок презентации</a:t>
            </a:r>
          </a:p>
        </p:txBody>
      </p:sp>
      <p:sp>
        <p:nvSpPr>
          <p:cNvPr id="5125" name="Shape 111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endParaRPr lang="ru-RU" altLang="ru-RU" sz="18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5126" name="Группа 3"/>
          <p:cNvGrpSpPr>
            <a:grpSpLocks/>
          </p:cNvGrpSpPr>
          <p:nvPr/>
        </p:nvGrpSpPr>
        <p:grpSpPr bwMode="auto">
          <a:xfrm>
            <a:off x="0" y="0"/>
            <a:ext cx="9144000" cy="712788"/>
            <a:chOff x="0" y="0"/>
            <a:chExt cx="9144000" cy="712657"/>
          </a:xfrm>
        </p:grpSpPr>
        <p:sp>
          <p:nvSpPr>
            <p:cNvPr id="5131" name="Shape 108"/>
            <p:cNvSpPr>
              <a:spLocks noChangeArrowheads="1"/>
            </p:cNvSpPr>
            <p:nvPr/>
          </p:nvSpPr>
          <p:spPr bwMode="auto">
            <a:xfrm>
              <a:off x="0" y="0"/>
              <a:ext cx="9144000" cy="712657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pic>
          <p:nvPicPr>
            <p:cNvPr id="5132" name="Shape 112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01469"/>
              <a:ext cx="2176462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7" name="TextBox 1"/>
          <p:cNvSpPr txBox="1">
            <a:spLocks noChangeArrowheads="1"/>
          </p:cNvSpPr>
          <p:nvPr/>
        </p:nvSpPr>
        <p:spPr bwMode="auto">
          <a:xfrm>
            <a:off x="521655" y="980728"/>
            <a:ext cx="7777162" cy="188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752600" indent="-3810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209800" indent="-3810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667000" indent="-3810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3124200" indent="-3810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581400" indent="-3810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4038600" indent="-3810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оценить…..;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…..;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…;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….   .</a:t>
            </a:r>
          </a:p>
        </p:txBody>
      </p:sp>
      <p:grpSp>
        <p:nvGrpSpPr>
          <p:cNvPr id="5128" name="Группа 2"/>
          <p:cNvGrpSpPr>
            <a:grpSpLocks/>
          </p:cNvGrpSpPr>
          <p:nvPr/>
        </p:nvGrpSpPr>
        <p:grpSpPr bwMode="auto">
          <a:xfrm>
            <a:off x="0" y="6497638"/>
            <a:ext cx="9180513" cy="360362"/>
            <a:chOff x="0" y="6497960"/>
            <a:chExt cx="9180512" cy="360040"/>
          </a:xfrm>
        </p:grpSpPr>
        <p:sp>
          <p:nvSpPr>
            <p:cNvPr id="5129" name="Shape 107"/>
            <p:cNvSpPr>
              <a:spLocks noChangeArrowheads="1"/>
            </p:cNvSpPr>
            <p:nvPr/>
          </p:nvSpPr>
          <p:spPr bwMode="auto">
            <a:xfrm>
              <a:off x="0" y="6525344"/>
              <a:ext cx="8820472" cy="332656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sp>
          <p:nvSpPr>
            <p:cNvPr id="5130" name="TextBox 1"/>
            <p:cNvSpPr txBox="1">
              <a:spLocks noChangeArrowheads="1"/>
            </p:cNvSpPr>
            <p:nvPr/>
          </p:nvSpPr>
          <p:spPr bwMode="auto">
            <a:xfrm>
              <a:off x="8820472" y="6497960"/>
              <a:ext cx="3600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/>
              <a:r>
                <a:rPr lang="ru-RU" dirty="0" smtClean="0"/>
                <a:t>3</a:t>
              </a:r>
              <a:endParaRPr lang="ru-RU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Shape 108"/>
          <p:cNvSpPr>
            <a:spLocks noChangeArrowheads="1"/>
          </p:cNvSpPr>
          <p:nvPr/>
        </p:nvSpPr>
        <p:spPr bwMode="auto">
          <a:xfrm>
            <a:off x="0" y="1"/>
            <a:ext cx="9144000" cy="739176"/>
          </a:xfrm>
          <a:prstGeom prst="rect">
            <a:avLst/>
          </a:prstGeom>
          <a:solidFill>
            <a:srgbClr val="0064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 eaLnBrk="1" hangingPunct="1">
              <a:buClr>
                <a:srgbClr val="000000"/>
              </a:buClr>
              <a:buFont typeface="Arial" charset="0"/>
              <a:buNone/>
            </a:pPr>
            <a:endParaRPr lang="ru-RU" altLang="ru-RU"/>
          </a:p>
        </p:txBody>
      </p:sp>
      <p:pic>
        <p:nvPicPr>
          <p:cNvPr id="10252" name="Shape 11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05230"/>
            <a:ext cx="2176462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2" name="Группа 1"/>
          <p:cNvGrpSpPr>
            <a:grpSpLocks/>
          </p:cNvGrpSpPr>
          <p:nvPr/>
        </p:nvGrpSpPr>
        <p:grpSpPr bwMode="auto">
          <a:xfrm>
            <a:off x="0" y="6497638"/>
            <a:ext cx="9180513" cy="360362"/>
            <a:chOff x="0" y="6497960"/>
            <a:chExt cx="9180512" cy="360040"/>
          </a:xfrm>
        </p:grpSpPr>
        <p:sp>
          <p:nvSpPr>
            <p:cNvPr id="10273" name="Shape 107"/>
            <p:cNvSpPr>
              <a:spLocks noChangeArrowheads="1"/>
            </p:cNvSpPr>
            <p:nvPr/>
          </p:nvSpPr>
          <p:spPr bwMode="auto">
            <a:xfrm>
              <a:off x="0" y="6525344"/>
              <a:ext cx="8820472" cy="332656"/>
            </a:xfrm>
            <a:prstGeom prst="rect">
              <a:avLst/>
            </a:prstGeom>
            <a:solidFill>
              <a:srgbClr val="006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sp>
          <p:nvSpPr>
            <p:cNvPr id="10274" name="TextBox 3"/>
            <p:cNvSpPr txBox="1">
              <a:spLocks noChangeArrowheads="1"/>
            </p:cNvSpPr>
            <p:nvPr/>
          </p:nvSpPr>
          <p:spPr bwMode="auto">
            <a:xfrm>
              <a:off x="8820150" y="6497960"/>
              <a:ext cx="360362" cy="30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/>
              <a:r>
                <a:rPr lang="ru-RU"/>
                <a:t>4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57290" y="714356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Материалы и методы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1428736"/>
            <a:ext cx="88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Комментарий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1-2 слайда, отражающие методы исследования, объект, схему эксперимента, ..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6" name="Группа 4"/>
          <p:cNvGrpSpPr>
            <a:grpSpLocks/>
          </p:cNvGrpSpPr>
          <p:nvPr/>
        </p:nvGrpSpPr>
        <p:grpSpPr bwMode="auto">
          <a:xfrm>
            <a:off x="0" y="0"/>
            <a:ext cx="9144000" cy="712788"/>
            <a:chOff x="0" y="0"/>
            <a:chExt cx="9144000" cy="712657"/>
          </a:xfrm>
        </p:grpSpPr>
        <p:sp>
          <p:nvSpPr>
            <p:cNvPr id="23557" name="Shape 108"/>
            <p:cNvSpPr>
              <a:spLocks noChangeArrowheads="1"/>
            </p:cNvSpPr>
            <p:nvPr/>
          </p:nvSpPr>
          <p:spPr bwMode="auto">
            <a:xfrm>
              <a:off x="0" y="0"/>
              <a:ext cx="9144000" cy="712657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pic>
          <p:nvPicPr>
            <p:cNvPr id="23558" name="Shape 112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01469"/>
              <a:ext cx="2176462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59" name="Группа 1"/>
          <p:cNvGrpSpPr>
            <a:grpSpLocks/>
          </p:cNvGrpSpPr>
          <p:nvPr/>
        </p:nvGrpSpPr>
        <p:grpSpPr bwMode="auto">
          <a:xfrm>
            <a:off x="0" y="6497638"/>
            <a:ext cx="9180513" cy="360362"/>
            <a:chOff x="0" y="6497960"/>
            <a:chExt cx="9180512" cy="360040"/>
          </a:xfrm>
        </p:grpSpPr>
        <p:sp>
          <p:nvSpPr>
            <p:cNvPr id="23560" name="Shape 107"/>
            <p:cNvSpPr>
              <a:spLocks noChangeArrowheads="1"/>
            </p:cNvSpPr>
            <p:nvPr/>
          </p:nvSpPr>
          <p:spPr bwMode="auto">
            <a:xfrm>
              <a:off x="0" y="6525344"/>
              <a:ext cx="8820472" cy="332656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sp>
          <p:nvSpPr>
            <p:cNvPr id="23561" name="TextBox 3"/>
            <p:cNvSpPr txBox="1">
              <a:spLocks noChangeArrowheads="1"/>
            </p:cNvSpPr>
            <p:nvPr/>
          </p:nvSpPr>
          <p:spPr bwMode="auto">
            <a:xfrm>
              <a:off x="8820150" y="6497960"/>
              <a:ext cx="360362" cy="30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/>
              <a:r>
                <a:rPr lang="ru-RU"/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85852" y="714356"/>
            <a:ext cx="6678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Результаты и их обсуждение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1285860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Комментарий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Результаты, полученные по итогам практики (графики, таблицы, диаграммы). Представленные графики должны иметь  подписи по осям. Обязательно указание статистического критерия, используемого при обработке результатов.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hape 102"/>
          <p:cNvSpPr txBox="1">
            <a:spLocks noChangeArrowheads="1"/>
          </p:cNvSpPr>
          <p:nvPr/>
        </p:nvSpPr>
        <p:spPr bwMode="auto">
          <a:xfrm>
            <a:off x="468313" y="2605088"/>
            <a:ext cx="822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altLang="ru-RU" sz="5400">
                <a:solidFill>
                  <a:srgbClr val="FFFFFF"/>
                </a:solidFill>
                <a:sym typeface="Calibri" pitchFamily="34" charset="0"/>
              </a:rPr>
              <a:t>Заголовок</a:t>
            </a:r>
          </a:p>
        </p:txBody>
      </p:sp>
      <p:sp>
        <p:nvSpPr>
          <p:cNvPr id="8196" name="Shape 103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altLang="ru-RU" sz="3600">
                <a:solidFill>
                  <a:srgbClr val="FFFFFF"/>
                </a:solidFill>
                <a:sym typeface="Calibri" pitchFamily="34" charset="0"/>
              </a:rPr>
              <a:t>Подзаголовок презентации</a:t>
            </a:r>
          </a:p>
        </p:txBody>
      </p:sp>
      <p:sp>
        <p:nvSpPr>
          <p:cNvPr id="8199" name="Shape 106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altLang="ru-RU" sz="1800">
                <a:solidFill>
                  <a:srgbClr val="FFFFFF"/>
                </a:solidFill>
                <a:latin typeface="Arial" charset="0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8203" name="Shape 111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25000"/>
              <a:buFont typeface="Calibri" pitchFamily="34" charset="0"/>
              <a:buNone/>
            </a:pPr>
            <a:endParaRPr lang="ru-RU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547664" y="980729"/>
            <a:ext cx="576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07290" y="1440807"/>
            <a:ext cx="82092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Получено …..          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 …..          .</a:t>
            </a:r>
          </a:p>
          <a:p>
            <a:pPr lvl="0">
              <a:spcBef>
                <a:spcPct val="500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 …..          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"/>
          <p:cNvGrpSpPr>
            <a:grpSpLocks/>
          </p:cNvGrpSpPr>
          <p:nvPr/>
        </p:nvGrpSpPr>
        <p:grpSpPr bwMode="auto">
          <a:xfrm>
            <a:off x="-10319" y="6481651"/>
            <a:ext cx="9180513" cy="360362"/>
            <a:chOff x="0" y="6497960"/>
            <a:chExt cx="9180512" cy="360040"/>
          </a:xfrm>
        </p:grpSpPr>
        <p:sp>
          <p:nvSpPr>
            <p:cNvPr id="13" name="Shape 107"/>
            <p:cNvSpPr>
              <a:spLocks noChangeArrowheads="1"/>
            </p:cNvSpPr>
            <p:nvPr/>
          </p:nvSpPr>
          <p:spPr bwMode="auto">
            <a:xfrm>
              <a:off x="0" y="6525344"/>
              <a:ext cx="8820472" cy="332656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sp>
          <p:nvSpPr>
            <p:cNvPr id="14" name="TextBox 3"/>
            <p:cNvSpPr txBox="1">
              <a:spLocks noChangeArrowheads="1"/>
            </p:cNvSpPr>
            <p:nvPr/>
          </p:nvSpPr>
          <p:spPr bwMode="auto">
            <a:xfrm>
              <a:off x="8820150" y="6497960"/>
              <a:ext cx="360362" cy="307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/>
              <a:r>
                <a:rPr lang="ru-RU" dirty="0"/>
                <a:t>6</a:t>
              </a:r>
            </a:p>
          </p:txBody>
        </p:sp>
      </p:grpSp>
      <p:grpSp>
        <p:nvGrpSpPr>
          <p:cNvPr id="15" name="Группа 4"/>
          <p:cNvGrpSpPr>
            <a:grpSpLocks/>
          </p:cNvGrpSpPr>
          <p:nvPr/>
        </p:nvGrpSpPr>
        <p:grpSpPr bwMode="auto">
          <a:xfrm>
            <a:off x="0" y="0"/>
            <a:ext cx="9144000" cy="712788"/>
            <a:chOff x="0" y="0"/>
            <a:chExt cx="9144000" cy="712657"/>
          </a:xfrm>
        </p:grpSpPr>
        <p:sp>
          <p:nvSpPr>
            <p:cNvPr id="16" name="Shape 108"/>
            <p:cNvSpPr>
              <a:spLocks noChangeArrowheads="1"/>
            </p:cNvSpPr>
            <p:nvPr/>
          </p:nvSpPr>
          <p:spPr bwMode="auto">
            <a:xfrm>
              <a:off x="0" y="0"/>
              <a:ext cx="9144000" cy="712657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pic>
          <p:nvPicPr>
            <p:cNvPr id="17" name="Shape 112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01469"/>
              <a:ext cx="2176462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9" name="Группа 4"/>
          <p:cNvGrpSpPr>
            <a:grpSpLocks/>
          </p:cNvGrpSpPr>
          <p:nvPr/>
        </p:nvGrpSpPr>
        <p:grpSpPr bwMode="auto">
          <a:xfrm>
            <a:off x="0" y="0"/>
            <a:ext cx="9144000" cy="712788"/>
            <a:chOff x="0" y="0"/>
            <a:chExt cx="9144000" cy="712657"/>
          </a:xfrm>
        </p:grpSpPr>
        <p:sp>
          <p:nvSpPr>
            <p:cNvPr id="24580" name="Shape 108"/>
            <p:cNvSpPr>
              <a:spLocks noChangeArrowheads="1"/>
            </p:cNvSpPr>
            <p:nvPr/>
          </p:nvSpPr>
          <p:spPr bwMode="auto">
            <a:xfrm>
              <a:off x="0" y="0"/>
              <a:ext cx="9144000" cy="712657"/>
            </a:xfrm>
            <a:prstGeom prst="rect">
              <a:avLst/>
            </a:prstGeom>
            <a:solidFill>
              <a:srgbClr val="0064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eaLnBrk="1" hangingPunct="1">
                <a:buClr>
                  <a:srgbClr val="000000"/>
                </a:buClr>
                <a:buFont typeface="Arial" charset="0"/>
                <a:buNone/>
              </a:pPr>
              <a:endParaRPr lang="ru-RU" altLang="ru-RU"/>
            </a:p>
          </p:txBody>
        </p:sp>
        <p:pic>
          <p:nvPicPr>
            <p:cNvPr id="24581" name="Shape 112"/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01469"/>
              <a:ext cx="2176462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83" name="Shape 107"/>
          <p:cNvSpPr>
            <a:spLocks noChangeArrowheads="1"/>
          </p:cNvSpPr>
          <p:nvPr/>
        </p:nvSpPr>
        <p:spPr bwMode="auto">
          <a:xfrm>
            <a:off x="0" y="6525046"/>
            <a:ext cx="9144000" cy="332954"/>
          </a:xfrm>
          <a:prstGeom prst="rect">
            <a:avLst/>
          </a:prstGeom>
          <a:solidFill>
            <a:srgbClr val="0064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 eaLnBrk="1" hangingPunct="1">
              <a:buClr>
                <a:srgbClr val="000000"/>
              </a:buClr>
              <a:buFont typeface="Arial" charset="0"/>
              <a:buNone/>
            </a:pPr>
            <a:endParaRPr lang="ru-RU" altLang="ru-RU"/>
          </a:p>
        </p:txBody>
      </p:sp>
      <p:sp>
        <p:nvSpPr>
          <p:cNvPr id="2" name="TextBox 1"/>
          <p:cNvSpPr txBox="1"/>
          <p:nvPr/>
        </p:nvSpPr>
        <p:spPr>
          <a:xfrm>
            <a:off x="2267744" y="2564904"/>
            <a:ext cx="65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143</Words>
  <Application>Microsoft Office PowerPoint</Application>
  <PresentationFormat>Экран (4:3)</PresentationFormat>
  <Paragraphs>57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Alyosa</cp:lastModifiedBy>
  <cp:revision>46</cp:revision>
  <dcterms:modified xsi:type="dcterms:W3CDTF">2019-02-18T07:22:57Z</dcterms:modified>
</cp:coreProperties>
</file>